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2"/>
  </p:notesMasterIdLst>
  <p:sldIdLst>
    <p:sldId id="256" r:id="rId2"/>
    <p:sldId id="283" r:id="rId3"/>
    <p:sldId id="258" r:id="rId4"/>
    <p:sldId id="259" r:id="rId5"/>
    <p:sldId id="260" r:id="rId6"/>
    <p:sldId id="262" r:id="rId7"/>
    <p:sldId id="263" r:id="rId8"/>
    <p:sldId id="264" r:id="rId9"/>
    <p:sldId id="266" r:id="rId10"/>
    <p:sldId id="267" r:id="rId11"/>
    <p:sldId id="268" r:id="rId12"/>
    <p:sldId id="269" r:id="rId13"/>
    <p:sldId id="270" r:id="rId14"/>
    <p:sldId id="285" r:id="rId15"/>
    <p:sldId id="284" r:id="rId16"/>
    <p:sldId id="271" r:id="rId17"/>
    <p:sldId id="272" r:id="rId18"/>
    <p:sldId id="278" r:id="rId19"/>
    <p:sldId id="279" r:id="rId20"/>
    <p:sldId id="282" r:id="rId21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9pPr>
  </p:defaultTextStyle>
  <p:extLst>
    <p:ext uri="{EFAFB233-063F-42B5-8137-9DF3F51BA10A}">
      <p15:sldGuideLst xmlns:p15="http://schemas.microsoft.com/office/powerpoint/2012/main">
        <p15:guide id="1" orient="horz" pos="4320" userDrawn="1">
          <p15:clr>
            <a:srgbClr val="A4A3A4"/>
          </p15:clr>
        </p15:guide>
        <p15:guide id="2" pos="76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CED17"/>
    <a:srgbClr val="FE0944"/>
    <a:srgbClr val="0F202C"/>
    <a:srgbClr val="6C008D"/>
    <a:srgbClr val="C4C4C4"/>
    <a:srgbClr val="292929"/>
    <a:srgbClr val="313232"/>
    <a:srgbClr val="B93E54"/>
    <a:srgbClr val="2E2F2F"/>
    <a:srgbClr val="2C2C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5940675A-B579-460E-94D1-54222C63F5DA}" styleName="Nenhum Estilo, Grade de Tabe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869" autoAdjust="0"/>
    <p:restoredTop sz="94472" autoAdjust="0"/>
  </p:normalViewPr>
  <p:slideViewPr>
    <p:cSldViewPr snapToGrid="0">
      <p:cViewPr varScale="1">
        <p:scale>
          <a:sx n="39" d="100"/>
          <a:sy n="39" d="100"/>
        </p:scale>
        <p:origin x="1118" y="77"/>
      </p:cViewPr>
      <p:guideLst>
        <p:guide orient="horz" pos="4320"/>
        <p:guide pos="76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2-23T13:34:04.092"/>
    </inkml:context>
    <inkml:brush xml:id="br0">
      <inkml:brushProperty name="width" value="0.1" units="cm"/>
      <inkml:brushProperty name="height" value="0.6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1 0,'0'0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2-23T13:34:05.292"/>
    </inkml:context>
    <inkml:brush xml:id="br0">
      <inkml:brushProperty name="width" value="0.1" units="cm"/>
      <inkml:brushProperty name="height" value="0.6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0 1,'0'0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2-23T13:34:06.380"/>
    </inkml:context>
    <inkml:brush xml:id="br0">
      <inkml:brushProperty name="width" value="0.1" units="cm"/>
      <inkml:brushProperty name="height" value="0.6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1 1,'0'0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2-23T13:34:06.868"/>
    </inkml:context>
    <inkml:brush xml:id="br0">
      <inkml:brushProperty name="width" value="0.1" units="cm"/>
      <inkml:brushProperty name="height" value="0.6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0 1,'0'9,"0"4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6" name="Shape 126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411973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233703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ítulo e Sub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4833937" y="2303859"/>
            <a:ext cx="14716126" cy="4643438"/>
          </a:xfrm>
          <a:prstGeom prst="rect">
            <a:avLst/>
          </a:prstGeom>
        </p:spPr>
        <p:txBody>
          <a:bodyPr anchor="b"/>
          <a:lstStyle/>
          <a:p>
            <a:r>
              <a:t>Texto do Título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/>
          </p:nvPr>
        </p:nvSpPr>
        <p:spPr>
          <a:xfrm>
            <a:off x="4833937" y="7072312"/>
            <a:ext cx="14716126" cy="1589485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228600" algn="ctr">
              <a:spcBef>
                <a:spcPts val="0"/>
              </a:spcBef>
              <a:buSzTx/>
              <a:buNone/>
              <a:defRPr sz="4400"/>
            </a:lvl2pPr>
            <a:lvl3pPr marL="0" indent="457200" algn="ctr">
              <a:spcBef>
                <a:spcPts val="0"/>
              </a:spcBef>
              <a:buSzTx/>
              <a:buNone/>
              <a:defRPr sz="4400"/>
            </a:lvl3pPr>
            <a:lvl4pPr marL="0" indent="685800" algn="ctr">
              <a:spcBef>
                <a:spcPts val="0"/>
              </a:spcBef>
              <a:buSzTx/>
              <a:buNone/>
              <a:defRPr sz="4400"/>
            </a:lvl4pPr>
            <a:lvl5pPr marL="0" indent="914400" algn="ctr">
              <a:spcBef>
                <a:spcPts val="0"/>
              </a:spcBef>
              <a:buSzTx/>
              <a:buNone/>
              <a:defRPr sz="4400"/>
            </a:lvl5pPr>
          </a:lstStyle>
          <a:p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it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/>
          </p:cNvSpPr>
          <p:nvPr>
            <p:ph type="body" sz="quarter" idx="13"/>
          </p:nvPr>
        </p:nvSpPr>
        <p:spPr>
          <a:xfrm>
            <a:off x="4833937" y="8947546"/>
            <a:ext cx="14716126" cy="660798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2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–Jaime Silveira</a:t>
            </a:r>
          </a:p>
        </p:txBody>
      </p:sp>
      <p:sp>
        <p:nvSpPr>
          <p:cNvPr id="94" name="Shape 94"/>
          <p:cNvSpPr>
            <a:spLocks noGrp="1"/>
          </p:cNvSpPr>
          <p:nvPr>
            <p:ph type="body" sz="quarter" idx="14"/>
          </p:nvPr>
        </p:nvSpPr>
        <p:spPr>
          <a:xfrm>
            <a:off x="4833937" y="6000353"/>
            <a:ext cx="14716126" cy="9652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5200"/>
            </a:lvl1pPr>
          </a:lstStyle>
          <a:p>
            <a:r>
              <a:t>“Digite uma citação aqui.” </a:t>
            </a:r>
          </a:p>
        </p:txBody>
      </p:sp>
      <p:sp>
        <p:nvSpPr>
          <p:cNvPr id="95" name="Shape 9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/>
          </p:cNvSpPr>
          <p:nvPr>
            <p:ph type="pic" idx="13"/>
          </p:nvPr>
        </p:nvSpPr>
        <p:spPr>
          <a:xfrm>
            <a:off x="3048000" y="0"/>
            <a:ext cx="18288000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hape 10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/>
          <p:nvPr/>
        </p:nvSpPr>
        <p:spPr>
          <a:xfrm>
            <a:off x="21332074" y="-34186"/>
            <a:ext cx="692872" cy="551470"/>
          </a:xfrm>
          <a:prstGeom prst="rect">
            <a:avLst/>
          </a:prstGeom>
          <a:solidFill>
            <a:srgbClr val="16A085"/>
          </a:solidFill>
          <a:ln w="12700">
            <a:miter lim="400000"/>
          </a:ln>
        </p:spPr>
        <p:txBody>
          <a:bodyPr lIns="68579" tIns="68579" rIns="68579" bIns="68579" anchor="ctr"/>
          <a:lstStyle/>
          <a:p>
            <a:pPr defTabSz="1828800">
              <a:defRPr sz="3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18" name="Shape 118"/>
          <p:cNvSpPr/>
          <p:nvPr/>
        </p:nvSpPr>
        <p:spPr>
          <a:xfrm>
            <a:off x="21332074" y="517283"/>
            <a:ext cx="692872" cy="68579"/>
          </a:xfrm>
          <a:prstGeom prst="rect">
            <a:avLst/>
          </a:prstGeom>
          <a:solidFill>
            <a:srgbClr val="107864"/>
          </a:solidFill>
          <a:ln w="12700">
            <a:miter lim="400000"/>
          </a:ln>
        </p:spPr>
        <p:txBody>
          <a:bodyPr lIns="68579" tIns="68579" rIns="68579" bIns="68579" anchor="ctr"/>
          <a:lstStyle/>
          <a:p>
            <a:pPr defTabSz="1828800">
              <a:defRPr sz="3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19" name="Shape 119"/>
          <p:cNvSpPr>
            <a:spLocks noGrp="1"/>
          </p:cNvSpPr>
          <p:nvPr>
            <p:ph type="sldNum" sz="quarter" idx="2"/>
          </p:nvPr>
        </p:nvSpPr>
        <p:spPr>
          <a:xfrm>
            <a:off x="21424985" y="13196"/>
            <a:ext cx="507049" cy="492761"/>
          </a:xfrm>
          <a:prstGeom prst="rect">
            <a:avLst/>
          </a:prstGeom>
        </p:spPr>
        <p:txBody>
          <a:bodyPr lIns="68579" tIns="68579" rIns="68579" bIns="68579"/>
          <a:lstStyle>
            <a:lvl1pPr defTabSz="1828800">
              <a:defRPr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/>
          </p:cNvSpPr>
          <p:nvPr>
            <p:ph type="pic" sz="half" idx="13"/>
          </p:nvPr>
        </p:nvSpPr>
        <p:spPr>
          <a:xfrm>
            <a:off x="5307210" y="892968"/>
            <a:ext cx="13751720" cy="832247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Shape 21"/>
          <p:cNvSpPr>
            <a:spLocks noGrp="1"/>
          </p:cNvSpPr>
          <p:nvPr>
            <p:ph type="title"/>
          </p:nvPr>
        </p:nvSpPr>
        <p:spPr>
          <a:xfrm>
            <a:off x="4833937" y="9447609"/>
            <a:ext cx="14716126" cy="2000251"/>
          </a:xfrm>
          <a:prstGeom prst="rect">
            <a:avLst/>
          </a:prstGeom>
        </p:spPr>
        <p:txBody>
          <a:bodyPr anchor="b"/>
          <a:lstStyle/>
          <a:p>
            <a:r>
              <a:t>Texto do Título</a:t>
            </a:r>
          </a:p>
        </p:txBody>
      </p:sp>
      <p:sp>
        <p:nvSpPr>
          <p:cNvPr id="22" name="Shape 22"/>
          <p:cNvSpPr>
            <a:spLocks noGrp="1"/>
          </p:cNvSpPr>
          <p:nvPr>
            <p:ph type="body" sz="quarter" idx="1"/>
          </p:nvPr>
        </p:nvSpPr>
        <p:spPr>
          <a:xfrm>
            <a:off x="4833937" y="11519296"/>
            <a:ext cx="14716126" cy="1589486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228600" algn="ctr">
              <a:spcBef>
                <a:spcPts val="0"/>
              </a:spcBef>
              <a:buSzTx/>
              <a:buNone/>
              <a:defRPr sz="4400"/>
            </a:lvl2pPr>
            <a:lvl3pPr marL="0" indent="457200" algn="ctr">
              <a:spcBef>
                <a:spcPts val="0"/>
              </a:spcBef>
              <a:buSzTx/>
              <a:buNone/>
              <a:defRPr sz="4400"/>
            </a:lvl3pPr>
            <a:lvl4pPr marL="0" indent="685800" algn="ctr">
              <a:spcBef>
                <a:spcPts val="0"/>
              </a:spcBef>
              <a:buSzTx/>
              <a:buNone/>
              <a:defRPr sz="4400"/>
            </a:lvl4pPr>
            <a:lvl5pPr marL="0" indent="914400" algn="ctr">
              <a:spcBef>
                <a:spcPts val="0"/>
              </a:spcBef>
              <a:buSzTx/>
              <a:buNone/>
              <a:defRPr sz="4400"/>
            </a:lvl5pPr>
          </a:lstStyle>
          <a:p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23" name="Shape 23"/>
          <p:cNvSpPr>
            <a:spLocks noGrp="1"/>
          </p:cNvSpPr>
          <p:nvPr>
            <p:ph type="sldNum" sz="quarter" idx="2"/>
          </p:nvPr>
        </p:nvSpPr>
        <p:spPr>
          <a:xfrm>
            <a:off x="11935814" y="13001625"/>
            <a:ext cx="494513" cy="511175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ítulo - Ce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>
            <a:spLocks noGrp="1"/>
          </p:cNvSpPr>
          <p:nvPr>
            <p:ph type="title"/>
          </p:nvPr>
        </p:nvSpPr>
        <p:spPr>
          <a:xfrm>
            <a:off x="4833937" y="4536281"/>
            <a:ext cx="14716126" cy="4643438"/>
          </a:xfrm>
          <a:prstGeom prst="rect">
            <a:avLst/>
          </a:prstGeom>
        </p:spPr>
        <p:txBody>
          <a:bodyPr/>
          <a:lstStyle/>
          <a:p>
            <a:r>
              <a:t>Texto do Título</a:t>
            </a:r>
          </a:p>
        </p:txBody>
      </p:sp>
      <p:sp>
        <p:nvSpPr>
          <p:cNvPr id="31" name="Shape 3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>
            <a:spLocks noGrp="1"/>
          </p:cNvSpPr>
          <p:nvPr>
            <p:ph type="pic" sz="half" idx="13"/>
          </p:nvPr>
        </p:nvSpPr>
        <p:spPr>
          <a:xfrm>
            <a:off x="12495609" y="892968"/>
            <a:ext cx="7500938" cy="11572876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Shape 39"/>
          <p:cNvSpPr>
            <a:spLocks noGrp="1"/>
          </p:cNvSpPr>
          <p:nvPr>
            <p:ph type="title"/>
          </p:nvPr>
        </p:nvSpPr>
        <p:spPr>
          <a:xfrm>
            <a:off x="4387453" y="892968"/>
            <a:ext cx="7500938" cy="5607845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r>
              <a:t>Texto do Título</a:t>
            </a:r>
          </a:p>
        </p:txBody>
      </p:sp>
      <p:sp>
        <p:nvSpPr>
          <p:cNvPr id="40" name="Shape 40"/>
          <p:cNvSpPr>
            <a:spLocks noGrp="1"/>
          </p:cNvSpPr>
          <p:nvPr>
            <p:ph type="body" sz="quarter" idx="1"/>
          </p:nvPr>
        </p:nvSpPr>
        <p:spPr>
          <a:xfrm>
            <a:off x="4387453" y="6697265"/>
            <a:ext cx="7500938" cy="5768579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228600" algn="ctr">
              <a:spcBef>
                <a:spcPts val="0"/>
              </a:spcBef>
              <a:buSzTx/>
              <a:buNone/>
              <a:defRPr sz="4400"/>
            </a:lvl2pPr>
            <a:lvl3pPr marL="0" indent="457200" algn="ctr">
              <a:spcBef>
                <a:spcPts val="0"/>
              </a:spcBef>
              <a:buSzTx/>
              <a:buNone/>
              <a:defRPr sz="4400"/>
            </a:lvl3pPr>
            <a:lvl4pPr marL="0" indent="685800" algn="ctr">
              <a:spcBef>
                <a:spcPts val="0"/>
              </a:spcBef>
              <a:buSzTx/>
              <a:buNone/>
              <a:defRPr sz="4400"/>
            </a:lvl4pPr>
            <a:lvl5pPr marL="0" indent="914400" algn="ctr">
              <a:spcBef>
                <a:spcPts val="0"/>
              </a:spcBef>
              <a:buSzTx/>
              <a:buNone/>
              <a:defRPr sz="4400"/>
            </a:lvl5pPr>
          </a:lstStyle>
          <a:p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41" name="Shape 4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ítulo - Superi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Texto do Título</a:t>
            </a:r>
          </a:p>
        </p:txBody>
      </p:sp>
      <p:sp>
        <p:nvSpPr>
          <p:cNvPr id="49" name="Shape 4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ítulo e Marcado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Texto do Título</a:t>
            </a:r>
          </a:p>
        </p:txBody>
      </p:sp>
      <p:sp>
        <p:nvSpPr>
          <p:cNvPr id="57" name="Shape 5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58" name="Shape 5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ítulo, Marcadores e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/>
          </p:cNvSpPr>
          <p:nvPr>
            <p:ph type="pic" sz="quarter" idx="13"/>
          </p:nvPr>
        </p:nvSpPr>
        <p:spPr>
          <a:xfrm>
            <a:off x="12495609" y="3661171"/>
            <a:ext cx="7500938" cy="884039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Shape 6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Texto do Título</a:t>
            </a:r>
          </a:p>
        </p:txBody>
      </p:sp>
      <p:sp>
        <p:nvSpPr>
          <p:cNvPr id="67" name="Shape 67"/>
          <p:cNvSpPr>
            <a:spLocks noGrp="1"/>
          </p:cNvSpPr>
          <p:nvPr>
            <p:ph type="body" sz="quarter" idx="1"/>
          </p:nvPr>
        </p:nvSpPr>
        <p:spPr>
          <a:xfrm>
            <a:off x="4387453" y="3661171"/>
            <a:ext cx="7500938" cy="8840392"/>
          </a:xfrm>
          <a:prstGeom prst="rect">
            <a:avLst/>
          </a:prstGeom>
        </p:spPr>
        <p:txBody>
          <a:bodyPr/>
          <a:lstStyle>
            <a:lvl1pPr marL="465364" indent="-465364">
              <a:spcBef>
                <a:spcPts val="4500"/>
              </a:spcBef>
              <a:defRPr sz="3800"/>
            </a:lvl1pPr>
            <a:lvl2pPr marL="808264" indent="-465364">
              <a:spcBef>
                <a:spcPts val="4500"/>
              </a:spcBef>
              <a:defRPr sz="3800"/>
            </a:lvl2pPr>
            <a:lvl3pPr marL="1151164" indent="-465364">
              <a:spcBef>
                <a:spcPts val="4500"/>
              </a:spcBef>
              <a:defRPr sz="3800"/>
            </a:lvl3pPr>
            <a:lvl4pPr marL="1494064" indent="-465364">
              <a:spcBef>
                <a:spcPts val="4500"/>
              </a:spcBef>
              <a:defRPr sz="3800"/>
            </a:lvl4pPr>
            <a:lvl5pPr marL="1836964" indent="-465364">
              <a:spcBef>
                <a:spcPts val="4500"/>
              </a:spcBef>
              <a:defRPr sz="3800"/>
            </a:lvl5pPr>
          </a:lstStyle>
          <a:p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68" name="Shape 6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Marcado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/>
          </p:cNvSpPr>
          <p:nvPr>
            <p:ph type="body" idx="1"/>
          </p:nvPr>
        </p:nvSpPr>
        <p:spPr>
          <a:xfrm>
            <a:off x="4387453" y="1785937"/>
            <a:ext cx="15609094" cy="10144126"/>
          </a:xfrm>
          <a:prstGeom prst="rect">
            <a:avLst/>
          </a:prstGeom>
        </p:spPr>
        <p:txBody>
          <a:bodyPr/>
          <a:lstStyle/>
          <a:p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76" name="Shape 7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rês F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/>
          </p:cNvSpPr>
          <p:nvPr>
            <p:ph type="pic" sz="quarter" idx="13"/>
          </p:nvPr>
        </p:nvSpPr>
        <p:spPr>
          <a:xfrm>
            <a:off x="12495609" y="7161609"/>
            <a:ext cx="7500938" cy="530423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Shape 84"/>
          <p:cNvSpPr>
            <a:spLocks noGrp="1"/>
          </p:cNvSpPr>
          <p:nvPr>
            <p:ph type="pic" sz="quarter" idx="14"/>
          </p:nvPr>
        </p:nvSpPr>
        <p:spPr>
          <a:xfrm>
            <a:off x="12504353" y="1250156"/>
            <a:ext cx="7500939" cy="530423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Shape 85"/>
          <p:cNvSpPr>
            <a:spLocks noGrp="1"/>
          </p:cNvSpPr>
          <p:nvPr>
            <p:ph type="pic" sz="half" idx="15"/>
          </p:nvPr>
        </p:nvSpPr>
        <p:spPr>
          <a:xfrm>
            <a:off x="4387453" y="1250156"/>
            <a:ext cx="7500938" cy="1121568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hape 8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4387453" y="625078"/>
            <a:ext cx="15609094" cy="30360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normAutofit/>
          </a:bodyPr>
          <a:lstStyle/>
          <a:p>
            <a:r>
              <a:t>Texto do Título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4387453" y="3661171"/>
            <a:ext cx="15609094" cy="8840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normAutofit/>
          </a:bodyPr>
          <a:lstStyle/>
          <a:p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11935814" y="13010554"/>
            <a:ext cx="494513" cy="511176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>
            <a:spAutoFit/>
          </a:bodyPr>
          <a:lstStyle>
            <a:lvl1pPr>
              <a:defRPr sz="2400"/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ransition spd="med"/>
  <p:txStyles>
    <p:titleStyle>
      <a:lvl1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617361" marR="0" indent="-617361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1061861" marR="0" indent="-617361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506361" marR="0" indent="-617361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1950861" marR="0" indent="-617361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2395361" marR="0" indent="-617361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2839861" marR="0" indent="-617361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3284361" marR="0" indent="-617361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3728861" marR="0" indent="-617361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4173361" marR="0" indent="-617361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6" Type="http://schemas.microsoft.com/office/2007/relationships/hdphoto" Target="../media/hdphoto2.wdp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png"/><Relationship Id="rId5" Type="http://schemas.microsoft.com/office/2007/relationships/hdphoto" Target="../media/hdphoto11.wdp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image" Target="../media/image33.png"/><Relationship Id="rId3" Type="http://schemas.openxmlformats.org/officeDocument/2006/relationships/image" Target="../media/image27.png"/><Relationship Id="rId7" Type="http://schemas.openxmlformats.org/officeDocument/2006/relationships/image" Target="../media/image29.png"/><Relationship Id="rId12" Type="http://schemas.openxmlformats.org/officeDocument/2006/relationships/image" Target="../media/image32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Relationship Id="rId6" Type="http://schemas.openxmlformats.org/officeDocument/2006/relationships/customXml" Target="../ink/ink2.xml"/><Relationship Id="rId11" Type="http://schemas.openxmlformats.org/officeDocument/2006/relationships/image" Target="../media/image31.png"/><Relationship Id="rId5" Type="http://schemas.openxmlformats.org/officeDocument/2006/relationships/image" Target="../media/image28.png"/><Relationship Id="rId15" Type="http://schemas.openxmlformats.org/officeDocument/2006/relationships/image" Target="../media/image6.png"/><Relationship Id="rId10" Type="http://schemas.openxmlformats.org/officeDocument/2006/relationships/customXml" Target="../ink/ink4.xml"/><Relationship Id="rId4" Type="http://schemas.openxmlformats.org/officeDocument/2006/relationships/customXml" Target="../ink/ink1.xml"/><Relationship Id="rId9" Type="http://schemas.openxmlformats.org/officeDocument/2006/relationships/image" Target="../media/image30.png"/><Relationship Id="rId1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6.png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png"/><Relationship Id="rId5" Type="http://schemas.openxmlformats.org/officeDocument/2006/relationships/image" Target="../media/image37.png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microsoft.com/office/2007/relationships/hdphoto" Target="../media/hdphoto2.wdp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microsoft.com/office/2007/relationships/hdphoto" Target="../media/hdphoto5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microsoft.com/office/2007/relationships/hdphoto" Target="../media/hdphoto4.wdp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.png"/><Relationship Id="rId4" Type="http://schemas.microsoft.com/office/2007/relationships/hdphoto" Target="../media/hdphoto7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7" Type="http://schemas.openxmlformats.org/officeDocument/2006/relationships/image" Target="../media/image6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8.png"/><Relationship Id="rId5" Type="http://schemas.microsoft.com/office/2007/relationships/hdphoto" Target="../media/hdphoto9.wdp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20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86407BE7-4D8C-9786-AE20-02AC0ABB1E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24383994" cy="13537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9" name="Shape 129"/>
          <p:cNvSpPr/>
          <p:nvPr/>
        </p:nvSpPr>
        <p:spPr>
          <a:xfrm>
            <a:off x="6239063" y="5785788"/>
            <a:ext cx="11905868" cy="7232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68579" tIns="68579" rIns="68579" bIns="68579">
            <a:spAutoFit/>
          </a:bodyPr>
          <a:lstStyle/>
          <a:p>
            <a:pPr defTabSz="1828800">
              <a:defRPr sz="3800">
                <a:solidFill>
                  <a:srgbClr val="F2F2F2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rPr lang="pt-BR" sz="3800" dirty="0">
                <a:solidFill>
                  <a:srgbClr val="F2F2F2"/>
                </a:solidFill>
                <a:latin typeface="Source Sans Pro Light"/>
                <a:ea typeface="Source Sans Pro"/>
                <a:cs typeface="Source Sans Pro"/>
                <a:sym typeface="Source Sans Pro Light"/>
              </a:rPr>
              <a:t>Jefferson Luperini</a:t>
            </a:r>
            <a:endParaRPr lang="pt-BR" sz="3800" b="1" u="sng" dirty="0">
              <a:solidFill>
                <a:srgbClr val="FE0944"/>
              </a:solidFill>
              <a:latin typeface="Source Sans Pro"/>
              <a:ea typeface="Source Sans Pro"/>
              <a:cs typeface="Source Sans Pro"/>
            </a:endParaRPr>
          </a:p>
        </p:txBody>
      </p:sp>
      <p:sp>
        <p:nvSpPr>
          <p:cNvPr id="130" name="Shape 130"/>
          <p:cNvSpPr/>
          <p:nvPr/>
        </p:nvSpPr>
        <p:spPr>
          <a:xfrm>
            <a:off x="12192000" y="10463475"/>
            <a:ext cx="1" cy="3422372"/>
          </a:xfrm>
          <a:prstGeom prst="line">
            <a:avLst/>
          </a:prstGeom>
          <a:ln w="25400">
            <a:solidFill>
              <a:srgbClr val="D9D9D9"/>
            </a:solidFill>
            <a:miter/>
            <a:headEnd type="oval"/>
          </a:ln>
        </p:spPr>
        <p:txBody>
          <a:bodyPr lIns="68579" tIns="68579" rIns="68579" bIns="68579"/>
          <a:lstStyle/>
          <a:p>
            <a:pPr algn="l" defTabSz="1828800">
              <a:defRPr sz="32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" name="Shape 129">
            <a:extLst>
              <a:ext uri="{FF2B5EF4-FFF2-40B4-BE49-F238E27FC236}">
                <a16:creationId xmlns:a16="http://schemas.microsoft.com/office/drawing/2014/main" id="{83E44802-1E72-CC1F-95A8-C057FDAE4069}"/>
              </a:ext>
            </a:extLst>
          </p:cNvPr>
          <p:cNvSpPr/>
          <p:nvPr/>
        </p:nvSpPr>
        <p:spPr>
          <a:xfrm>
            <a:off x="6239063" y="7621593"/>
            <a:ext cx="11905868" cy="18928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68579" tIns="68579" rIns="68579" bIns="68579">
            <a:spAutoFit/>
          </a:bodyPr>
          <a:lstStyle/>
          <a:p>
            <a:pPr defTabSz="1828800">
              <a:defRPr sz="3800">
                <a:solidFill>
                  <a:srgbClr val="F2F2F2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rPr lang="pt-BR" sz="3800" dirty="0">
                <a:sym typeface="Source Sans Pro Light"/>
              </a:rPr>
              <a:t>Está é uma </a:t>
            </a:r>
            <a:r>
              <a:rPr lang="pt-BR" sz="3800" b="1" u="sng" dirty="0">
                <a:solidFill>
                  <a:srgbClr val="FE0944"/>
                </a:solidFill>
                <a:latin typeface="Source Sans Pro"/>
                <a:ea typeface="Source Sans Pro"/>
                <a:sym typeface="Source Sans Pro Light"/>
              </a:rPr>
              <a:t>a</a:t>
            </a:r>
            <a:r>
              <a:rPr lang="pt-BR" sz="3800" b="1" u="sng" dirty="0">
                <a:solidFill>
                  <a:srgbClr val="FE0944"/>
                </a:solidFill>
                <a:latin typeface="Source Sans Pro"/>
                <a:ea typeface="Source Sans Pro"/>
                <a:cs typeface="Source Sans Pro"/>
                <a:sym typeface="Source Sans Pro Light"/>
              </a:rPr>
              <a:t>presentação</a:t>
            </a:r>
            <a:r>
              <a:rPr lang="pt-BR" sz="3800" dirty="0">
                <a:sym typeface="Source Sans Pro Light"/>
              </a:rPr>
              <a:t> pessoal para passar um </a:t>
            </a:r>
            <a:r>
              <a:rPr lang="pt-BR" sz="3800" b="1" u="sng" dirty="0">
                <a:solidFill>
                  <a:srgbClr val="FE0944"/>
                </a:solidFill>
                <a:latin typeface="Source Sans Pro"/>
                <a:ea typeface="Source Sans Pro"/>
                <a:cs typeface="Source Sans Pro"/>
                <a:sym typeface="Source Sans Pro Light"/>
              </a:rPr>
              <a:t>pouco</a:t>
            </a:r>
            <a:r>
              <a:rPr lang="pt-BR" sz="3800" dirty="0">
                <a:sym typeface="Source Sans Pro Light"/>
              </a:rPr>
              <a:t> de quem sou eu e das minhas </a:t>
            </a:r>
            <a:r>
              <a:rPr lang="pt-BR" sz="3800" b="1" u="sng" dirty="0">
                <a:solidFill>
                  <a:srgbClr val="FE0944"/>
                </a:solidFill>
                <a:latin typeface="Source Sans Pro"/>
                <a:ea typeface="Source Sans Pro"/>
                <a:sym typeface="Source Sans Pro Light"/>
              </a:rPr>
              <a:t>v</a:t>
            </a:r>
            <a:r>
              <a:rPr lang="pt-BR" sz="3800" b="1" u="sng" dirty="0">
                <a:solidFill>
                  <a:srgbClr val="FE0944"/>
                </a:solidFill>
                <a:latin typeface="Source Sans Pro"/>
                <a:ea typeface="Source Sans Pro"/>
                <a:cs typeface="Source Sans Pro"/>
                <a:sym typeface="Source Sans Pro Light"/>
              </a:rPr>
              <a:t>ivências</a:t>
            </a:r>
            <a:r>
              <a:rPr lang="pt-BR" sz="3800" dirty="0">
                <a:sym typeface="Source Sans Pro Light"/>
              </a:rPr>
              <a:t> com desenvolvimento de </a:t>
            </a:r>
            <a:r>
              <a:rPr lang="pt-BR" sz="3800" b="1" u="sng" dirty="0">
                <a:solidFill>
                  <a:srgbClr val="FE0944"/>
                </a:solidFill>
                <a:latin typeface="Source Sans Pro"/>
                <a:ea typeface="Source Sans Pro"/>
                <a:cs typeface="Source Sans Pro"/>
                <a:sym typeface="Source Sans Pro Light"/>
              </a:rPr>
              <a:t>sistemas</a:t>
            </a:r>
            <a:r>
              <a:rPr lang="pt-BR" sz="3800" dirty="0">
                <a:sym typeface="Source Sans Pro Light"/>
              </a:rPr>
              <a:t>.</a:t>
            </a:r>
            <a:endParaRPr lang="pt-BR" sz="3800" b="1" u="sng" dirty="0">
              <a:solidFill>
                <a:srgbClr val="FE0944"/>
              </a:solidFill>
              <a:latin typeface="Source Sans Pro"/>
              <a:ea typeface="Source Sans Pro"/>
              <a:cs typeface="Source Sans Pro"/>
            </a:endParaRPr>
          </a:p>
        </p:txBody>
      </p:sp>
      <p:pic>
        <p:nvPicPr>
          <p:cNvPr id="9" name="Imagem 8" descr="Homem com camiseta preta&#10;&#10;Descrição gerada automaticamente">
            <a:extLst>
              <a:ext uri="{FF2B5EF4-FFF2-40B4-BE49-F238E27FC236}">
                <a16:creationId xmlns:a16="http://schemas.microsoft.com/office/drawing/2014/main" id="{D7BBD01E-054B-2A77-EFB6-3E73ACEF3F4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3990" y="1984171"/>
            <a:ext cx="3356013" cy="368597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grpSp>
        <p:nvGrpSpPr>
          <p:cNvPr id="15" name="Agrupar 14">
            <a:extLst>
              <a:ext uri="{FF2B5EF4-FFF2-40B4-BE49-F238E27FC236}">
                <a16:creationId xmlns:a16="http://schemas.microsoft.com/office/drawing/2014/main" id="{A2C85004-CAC7-E55F-F3C5-9F05487CE087}"/>
              </a:ext>
            </a:extLst>
          </p:cNvPr>
          <p:cNvGrpSpPr/>
          <p:nvPr/>
        </p:nvGrpSpPr>
        <p:grpSpPr>
          <a:xfrm>
            <a:off x="21334456" y="11852990"/>
            <a:ext cx="3654706" cy="1684239"/>
            <a:chOff x="1216264" y="3567716"/>
            <a:chExt cx="3654706" cy="1684239"/>
          </a:xfrm>
        </p:grpSpPr>
        <p:pic>
          <p:nvPicPr>
            <p:cNvPr id="13" name="Imagem 12">
              <a:extLst>
                <a:ext uri="{FF2B5EF4-FFF2-40B4-BE49-F238E27FC236}">
                  <a16:creationId xmlns:a16="http://schemas.microsoft.com/office/drawing/2014/main" id="{AB948C7D-281A-619C-6023-87B5B2F91F1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091" b="92208" l="6509" r="96450">
                          <a14:foregroundMark x1="31953" y1="55844" x2="31953" y2="55844"/>
                          <a14:foregroundMark x1="24260" y1="79221" x2="24260" y2="79221"/>
                          <a14:foregroundMark x1="11243" y1="63636" x2="11243" y2="63636"/>
                          <a14:foregroundMark x1="6509" y1="65584" x2="6509" y2="65584"/>
                          <a14:foregroundMark x1="40828" y1="85714" x2="40828" y2="85714"/>
                          <a14:foregroundMark x1="28402" y1="92857" x2="28402" y2="92857"/>
                          <a14:foregroundMark x1="67456" y1="90909" x2="67456" y2="90909"/>
                          <a14:foregroundMark x1="96450" y1="86364" x2="96450" y2="86364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364344" y="3567716"/>
              <a:ext cx="1358546" cy="1237965"/>
            </a:xfrm>
            <a:prstGeom prst="rect">
              <a:avLst/>
            </a:prstGeom>
          </p:spPr>
        </p:pic>
        <p:sp>
          <p:nvSpPr>
            <p:cNvPr id="14" name="Shape 129">
              <a:extLst>
                <a:ext uri="{FF2B5EF4-FFF2-40B4-BE49-F238E27FC236}">
                  <a16:creationId xmlns:a16="http://schemas.microsoft.com/office/drawing/2014/main" id="{B4C015F8-C52B-3E31-369B-A15FA3457329}"/>
                </a:ext>
              </a:extLst>
            </p:cNvPr>
            <p:cNvSpPr/>
            <p:nvPr/>
          </p:nvSpPr>
          <p:spPr>
            <a:xfrm>
              <a:off x="1216264" y="4805681"/>
              <a:ext cx="3654706" cy="446274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68579" tIns="68579" rIns="68579" bIns="68579">
              <a:spAutoFit/>
            </a:bodyPr>
            <a:lstStyle/>
            <a:p>
              <a:pPr defTabSz="1828800">
                <a:defRPr sz="3800">
                  <a:solidFill>
                    <a:srgbClr val="F2F2F2"/>
                  </a:solidFill>
                  <a:latin typeface="Source Sans Pro Light"/>
                  <a:ea typeface="Source Sans Pro Light"/>
                  <a:cs typeface="Source Sans Pro Light"/>
                  <a:sym typeface="Source Sans Pro Light"/>
                </a:defRPr>
              </a:pPr>
              <a:r>
                <a:rPr lang="pt-BR" sz="2000" dirty="0">
                  <a:solidFill>
                    <a:srgbClr val="F2F2F2"/>
                  </a:solidFill>
                  <a:latin typeface="Source Sans Pro Light"/>
                  <a:ea typeface="Source Sans Pro"/>
                  <a:cs typeface="Source Sans Pro"/>
                  <a:sym typeface="Source Sans Pro Light"/>
                </a:rPr>
                <a:t>Jefferson Luperini</a:t>
              </a:r>
              <a:endParaRPr lang="pt-BR" sz="2000" b="1" u="sng" dirty="0">
                <a:solidFill>
                  <a:srgbClr val="FE0944"/>
                </a:solidFill>
                <a:latin typeface="Source Sans Pro"/>
                <a:ea typeface="Source Sans Pro"/>
                <a:cs typeface="Source Sans Pro"/>
              </a:endParaRP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9" grpId="3" animBg="1" advAuto="0"/>
      <p:bldP spid="130" grpId="4" animBg="1" advAuto="0"/>
      <p:bldP spid="3" grpId="0" animBg="1" advAuto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20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PJ ou CLT: qual o melhor regime de trabalho? - Wizard Idiomas">
            <a:extLst>
              <a:ext uri="{FF2B5EF4-FFF2-40B4-BE49-F238E27FC236}">
                <a16:creationId xmlns:a16="http://schemas.microsoft.com/office/drawing/2014/main" id="{414957E9-4063-F569-6886-69CF48FA24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183" y="0"/>
            <a:ext cx="24360541" cy="13538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2" name="Shape 262"/>
          <p:cNvSpPr/>
          <p:nvPr/>
        </p:nvSpPr>
        <p:spPr>
          <a:xfrm>
            <a:off x="2879999" y="3677845"/>
            <a:ext cx="1580400" cy="1580400"/>
          </a:xfrm>
          <a:prstGeom prst="rect">
            <a:avLst/>
          </a:prstGeom>
          <a:solidFill>
            <a:srgbClr val="C4C4C4"/>
          </a:solidFill>
          <a:ln w="12700">
            <a:miter lim="400000"/>
          </a:ln>
        </p:spPr>
        <p:txBody>
          <a:bodyPr lIns="68579" tIns="68579" rIns="68579" bIns="68579" anchor="ctr"/>
          <a:lstStyle/>
          <a:p>
            <a:pPr defTabSz="1828800">
              <a:defRPr sz="3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263" name="Shape 263"/>
          <p:cNvSpPr/>
          <p:nvPr/>
        </p:nvSpPr>
        <p:spPr>
          <a:xfrm>
            <a:off x="2879998" y="5129085"/>
            <a:ext cx="1580400" cy="129160"/>
          </a:xfrm>
          <a:prstGeom prst="rect">
            <a:avLst/>
          </a:prstGeom>
          <a:solidFill>
            <a:srgbClr val="292929"/>
          </a:solidFill>
          <a:ln w="12700">
            <a:miter lim="400000"/>
          </a:ln>
        </p:spPr>
        <p:txBody>
          <a:bodyPr lIns="68579" tIns="68579" rIns="68579" bIns="68579" anchor="ctr"/>
          <a:lstStyle/>
          <a:p>
            <a:pPr defTabSz="1828800">
              <a:defRPr sz="3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264" name="Shape 26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10</a:t>
            </a:fld>
            <a:endParaRPr/>
          </a:p>
        </p:txBody>
      </p:sp>
      <p:pic>
        <p:nvPicPr>
          <p:cNvPr id="265" name="monitor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0598" y="4010845"/>
            <a:ext cx="1219201" cy="914401"/>
          </a:xfrm>
          <a:prstGeom prst="rect">
            <a:avLst/>
          </a:prstGeom>
          <a:ln w="12700">
            <a:miter lim="400000"/>
          </a:ln>
        </p:spPr>
      </p:pic>
      <p:sp>
        <p:nvSpPr>
          <p:cNvPr id="266" name="Shape 266"/>
          <p:cNvSpPr/>
          <p:nvPr/>
        </p:nvSpPr>
        <p:spPr>
          <a:xfrm>
            <a:off x="149142" y="2764134"/>
            <a:ext cx="7372210" cy="913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pt-BR" dirty="0"/>
              <a:t>Cargo e Responsabilidade</a:t>
            </a:r>
            <a:endParaRPr dirty="0"/>
          </a:p>
        </p:txBody>
      </p:sp>
      <p:sp>
        <p:nvSpPr>
          <p:cNvPr id="268" name="Shape 268"/>
          <p:cNvSpPr/>
          <p:nvPr/>
        </p:nvSpPr>
        <p:spPr>
          <a:xfrm>
            <a:off x="-203200" y="13324839"/>
            <a:ext cx="24790402" cy="492761"/>
          </a:xfrm>
          <a:prstGeom prst="rect">
            <a:avLst/>
          </a:prstGeom>
          <a:solidFill>
            <a:srgbClr val="9CED17"/>
          </a:solidFill>
          <a:ln w="12700"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0F6E6576-ACA1-2F25-E0A3-E195721B36B2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22858303" y="12179616"/>
            <a:ext cx="1376841" cy="11452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2" grpId="1" animBg="1" advAuto="0"/>
      <p:bldP spid="263" grpId="2" animBg="1" advAuto="0"/>
      <p:bldP spid="265" grpId="3" animBg="1" advAuto="0"/>
      <p:bldP spid="266" grpId="5" animBg="1" advAuto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6" name="Picture 8">
            <a:extLst>
              <a:ext uri="{FF2B5EF4-FFF2-40B4-BE49-F238E27FC236}">
                <a16:creationId xmlns:a16="http://schemas.microsoft.com/office/drawing/2014/main" id="{1F287FE7-D6B0-8746-ED97-17BE9611BC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196"/>
            <a:ext cx="16956412" cy="13274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A60E3056-134B-1501-F1F3-2949CAC9DD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alphaModFix amt="8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719" r="36130"/>
          <a:stretch/>
        </p:blipFill>
        <p:spPr bwMode="auto">
          <a:xfrm>
            <a:off x="16956412" y="-1"/>
            <a:ext cx="7427588" cy="13274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1" name="Shape 27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11</a:t>
            </a:fld>
            <a:endParaRPr/>
          </a:p>
        </p:txBody>
      </p:sp>
      <p:sp>
        <p:nvSpPr>
          <p:cNvPr id="272" name="Shape 272"/>
          <p:cNvSpPr/>
          <p:nvPr/>
        </p:nvSpPr>
        <p:spPr>
          <a:xfrm>
            <a:off x="-203200" y="13274039"/>
            <a:ext cx="24790402" cy="492761"/>
          </a:xfrm>
          <a:prstGeom prst="rect">
            <a:avLst/>
          </a:prstGeom>
          <a:solidFill>
            <a:srgbClr val="292929"/>
          </a:solidFill>
          <a:ln w="12700"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BBD6762C-93BA-53CB-C959-A86DD0C7E0BA}"/>
              </a:ext>
            </a:extLst>
          </p:cNvPr>
          <p:cNvSpPr/>
          <p:nvPr/>
        </p:nvSpPr>
        <p:spPr>
          <a:xfrm>
            <a:off x="519721" y="994404"/>
            <a:ext cx="17573406" cy="9623787"/>
          </a:xfrm>
          <a:custGeom>
            <a:avLst/>
            <a:gdLst>
              <a:gd name="connsiteX0" fmla="*/ 0 w 17573406"/>
              <a:gd name="connsiteY0" fmla="*/ 0 h 9623787"/>
              <a:gd name="connsiteX1" fmla="*/ 500166 w 17573406"/>
              <a:gd name="connsiteY1" fmla="*/ 0 h 9623787"/>
              <a:gd name="connsiteX2" fmla="*/ 648864 w 17573406"/>
              <a:gd name="connsiteY2" fmla="*/ 0 h 9623787"/>
              <a:gd name="connsiteX3" fmla="*/ 1676233 w 17573406"/>
              <a:gd name="connsiteY3" fmla="*/ 0 h 9623787"/>
              <a:gd name="connsiteX4" fmla="*/ 2176399 w 17573406"/>
              <a:gd name="connsiteY4" fmla="*/ 0 h 9623787"/>
              <a:gd name="connsiteX5" fmla="*/ 2676565 w 17573406"/>
              <a:gd name="connsiteY5" fmla="*/ 0 h 9623787"/>
              <a:gd name="connsiteX6" fmla="*/ 3703933 w 17573406"/>
              <a:gd name="connsiteY6" fmla="*/ 0 h 9623787"/>
              <a:gd name="connsiteX7" fmla="*/ 4028365 w 17573406"/>
              <a:gd name="connsiteY7" fmla="*/ 0 h 9623787"/>
              <a:gd name="connsiteX8" fmla="*/ 5055734 w 17573406"/>
              <a:gd name="connsiteY8" fmla="*/ 0 h 9623787"/>
              <a:gd name="connsiteX9" fmla="*/ 6083102 w 17573406"/>
              <a:gd name="connsiteY9" fmla="*/ 0 h 9623787"/>
              <a:gd name="connsiteX10" fmla="*/ 6759002 w 17573406"/>
              <a:gd name="connsiteY10" fmla="*/ 0 h 9623787"/>
              <a:gd name="connsiteX11" fmla="*/ 7786371 w 17573406"/>
              <a:gd name="connsiteY11" fmla="*/ 0 h 9623787"/>
              <a:gd name="connsiteX12" fmla="*/ 8286537 w 17573406"/>
              <a:gd name="connsiteY12" fmla="*/ 0 h 9623787"/>
              <a:gd name="connsiteX13" fmla="*/ 8786703 w 17573406"/>
              <a:gd name="connsiteY13" fmla="*/ 0 h 9623787"/>
              <a:gd name="connsiteX14" fmla="*/ 9638337 w 17573406"/>
              <a:gd name="connsiteY14" fmla="*/ 0 h 9623787"/>
              <a:gd name="connsiteX15" fmla="*/ 10138503 w 17573406"/>
              <a:gd name="connsiteY15" fmla="*/ 0 h 9623787"/>
              <a:gd name="connsiteX16" fmla="*/ 11165872 w 17573406"/>
              <a:gd name="connsiteY16" fmla="*/ 0 h 9623787"/>
              <a:gd name="connsiteX17" fmla="*/ 12193240 w 17573406"/>
              <a:gd name="connsiteY17" fmla="*/ 0 h 9623787"/>
              <a:gd name="connsiteX18" fmla="*/ 12869140 w 17573406"/>
              <a:gd name="connsiteY18" fmla="*/ 0 h 9623787"/>
              <a:gd name="connsiteX19" fmla="*/ 13369307 w 17573406"/>
              <a:gd name="connsiteY19" fmla="*/ 0 h 9623787"/>
              <a:gd name="connsiteX20" fmla="*/ 13518005 w 17573406"/>
              <a:gd name="connsiteY20" fmla="*/ 0 h 9623787"/>
              <a:gd name="connsiteX21" fmla="*/ 13842437 w 17573406"/>
              <a:gd name="connsiteY21" fmla="*/ 0 h 9623787"/>
              <a:gd name="connsiteX22" fmla="*/ 14166869 w 17573406"/>
              <a:gd name="connsiteY22" fmla="*/ 0 h 9623787"/>
              <a:gd name="connsiteX23" fmla="*/ 14667035 w 17573406"/>
              <a:gd name="connsiteY23" fmla="*/ 0 h 9623787"/>
              <a:gd name="connsiteX24" fmla="*/ 15694403 w 17573406"/>
              <a:gd name="connsiteY24" fmla="*/ 0 h 9623787"/>
              <a:gd name="connsiteX25" fmla="*/ 16370304 w 17573406"/>
              <a:gd name="connsiteY25" fmla="*/ 0 h 9623787"/>
              <a:gd name="connsiteX26" fmla="*/ 16870470 w 17573406"/>
              <a:gd name="connsiteY26" fmla="*/ 0 h 9623787"/>
              <a:gd name="connsiteX27" fmla="*/ 17573406 w 17573406"/>
              <a:gd name="connsiteY27" fmla="*/ 0 h 9623787"/>
              <a:gd name="connsiteX28" fmla="*/ 17573406 w 17573406"/>
              <a:gd name="connsiteY28" fmla="*/ 398700 h 9623787"/>
              <a:gd name="connsiteX29" fmla="*/ 17573406 w 17573406"/>
              <a:gd name="connsiteY29" fmla="*/ 1182351 h 9623787"/>
              <a:gd name="connsiteX30" fmla="*/ 17573406 w 17573406"/>
              <a:gd name="connsiteY30" fmla="*/ 1581051 h 9623787"/>
              <a:gd name="connsiteX31" fmla="*/ 17573406 w 17573406"/>
              <a:gd name="connsiteY31" fmla="*/ 2172226 h 9623787"/>
              <a:gd name="connsiteX32" fmla="*/ 17573406 w 17573406"/>
              <a:gd name="connsiteY32" fmla="*/ 3052115 h 9623787"/>
              <a:gd name="connsiteX33" fmla="*/ 17573406 w 17573406"/>
              <a:gd name="connsiteY33" fmla="*/ 3739529 h 9623787"/>
              <a:gd name="connsiteX34" fmla="*/ 17573406 w 17573406"/>
              <a:gd name="connsiteY34" fmla="*/ 4523180 h 9623787"/>
              <a:gd name="connsiteX35" fmla="*/ 17573406 w 17573406"/>
              <a:gd name="connsiteY35" fmla="*/ 5114355 h 9623787"/>
              <a:gd name="connsiteX36" fmla="*/ 17573406 w 17573406"/>
              <a:gd name="connsiteY36" fmla="*/ 5801769 h 9623787"/>
              <a:gd name="connsiteX37" fmla="*/ 17573406 w 17573406"/>
              <a:gd name="connsiteY37" fmla="*/ 6681658 h 9623787"/>
              <a:gd name="connsiteX38" fmla="*/ 17573406 w 17573406"/>
              <a:gd name="connsiteY38" fmla="*/ 7176595 h 9623787"/>
              <a:gd name="connsiteX39" fmla="*/ 17573406 w 17573406"/>
              <a:gd name="connsiteY39" fmla="*/ 7960247 h 9623787"/>
              <a:gd name="connsiteX40" fmla="*/ 17573406 w 17573406"/>
              <a:gd name="connsiteY40" fmla="*/ 8455184 h 9623787"/>
              <a:gd name="connsiteX41" fmla="*/ 17573406 w 17573406"/>
              <a:gd name="connsiteY41" fmla="*/ 9623787 h 9623787"/>
              <a:gd name="connsiteX42" fmla="*/ 16721772 w 17573406"/>
              <a:gd name="connsiteY42" fmla="*/ 9623787 h 9623787"/>
              <a:gd name="connsiteX43" fmla="*/ 16397340 w 17573406"/>
              <a:gd name="connsiteY43" fmla="*/ 9623787 h 9623787"/>
              <a:gd name="connsiteX44" fmla="*/ 15369971 w 17573406"/>
              <a:gd name="connsiteY44" fmla="*/ 9623787 h 9623787"/>
              <a:gd name="connsiteX45" fmla="*/ 14694071 w 17573406"/>
              <a:gd name="connsiteY45" fmla="*/ 9623787 h 9623787"/>
              <a:gd name="connsiteX46" fmla="*/ 13666703 w 17573406"/>
              <a:gd name="connsiteY46" fmla="*/ 9623787 h 9623787"/>
              <a:gd name="connsiteX47" fmla="*/ 12815068 w 17573406"/>
              <a:gd name="connsiteY47" fmla="*/ 9623787 h 9623787"/>
              <a:gd name="connsiteX48" fmla="*/ 12314902 w 17573406"/>
              <a:gd name="connsiteY48" fmla="*/ 9623787 h 9623787"/>
              <a:gd name="connsiteX49" fmla="*/ 11463268 w 17573406"/>
              <a:gd name="connsiteY49" fmla="*/ 9623787 h 9623787"/>
              <a:gd name="connsiteX50" fmla="*/ 11138836 w 17573406"/>
              <a:gd name="connsiteY50" fmla="*/ 9623787 h 9623787"/>
              <a:gd name="connsiteX51" fmla="*/ 10462936 w 17573406"/>
              <a:gd name="connsiteY51" fmla="*/ 9623787 h 9623787"/>
              <a:gd name="connsiteX52" fmla="*/ 10314238 w 17573406"/>
              <a:gd name="connsiteY52" fmla="*/ 9623787 h 9623787"/>
              <a:gd name="connsiteX53" fmla="*/ 9286869 w 17573406"/>
              <a:gd name="connsiteY53" fmla="*/ 9623787 h 9623787"/>
              <a:gd name="connsiteX54" fmla="*/ 8610969 w 17573406"/>
              <a:gd name="connsiteY54" fmla="*/ 9623787 h 9623787"/>
              <a:gd name="connsiteX55" fmla="*/ 7583601 w 17573406"/>
              <a:gd name="connsiteY55" fmla="*/ 9623787 h 9623787"/>
              <a:gd name="connsiteX56" fmla="*/ 7083434 w 17573406"/>
              <a:gd name="connsiteY56" fmla="*/ 9623787 h 9623787"/>
              <a:gd name="connsiteX57" fmla="*/ 6759002 w 17573406"/>
              <a:gd name="connsiteY57" fmla="*/ 9623787 h 9623787"/>
              <a:gd name="connsiteX58" fmla="*/ 6083102 w 17573406"/>
              <a:gd name="connsiteY58" fmla="*/ 9623787 h 9623787"/>
              <a:gd name="connsiteX59" fmla="*/ 5231468 w 17573406"/>
              <a:gd name="connsiteY59" fmla="*/ 9623787 h 9623787"/>
              <a:gd name="connsiteX60" fmla="*/ 4204099 w 17573406"/>
              <a:gd name="connsiteY60" fmla="*/ 9623787 h 9623787"/>
              <a:gd name="connsiteX61" fmla="*/ 3352465 w 17573406"/>
              <a:gd name="connsiteY61" fmla="*/ 9623787 h 9623787"/>
              <a:gd name="connsiteX62" fmla="*/ 2325097 w 17573406"/>
              <a:gd name="connsiteY62" fmla="*/ 9623787 h 9623787"/>
              <a:gd name="connsiteX63" fmla="*/ 1473463 w 17573406"/>
              <a:gd name="connsiteY63" fmla="*/ 9623787 h 9623787"/>
              <a:gd name="connsiteX64" fmla="*/ 1149030 w 17573406"/>
              <a:gd name="connsiteY64" fmla="*/ 9623787 h 9623787"/>
              <a:gd name="connsiteX65" fmla="*/ 0 w 17573406"/>
              <a:gd name="connsiteY65" fmla="*/ 9623787 h 9623787"/>
              <a:gd name="connsiteX66" fmla="*/ 0 w 17573406"/>
              <a:gd name="connsiteY66" fmla="*/ 9032612 h 9623787"/>
              <a:gd name="connsiteX67" fmla="*/ 0 w 17573406"/>
              <a:gd name="connsiteY67" fmla="*/ 8345198 h 9623787"/>
              <a:gd name="connsiteX68" fmla="*/ 0 w 17573406"/>
              <a:gd name="connsiteY68" fmla="*/ 7946498 h 9623787"/>
              <a:gd name="connsiteX69" fmla="*/ 0 w 17573406"/>
              <a:gd name="connsiteY69" fmla="*/ 7355323 h 9623787"/>
              <a:gd name="connsiteX70" fmla="*/ 0 w 17573406"/>
              <a:gd name="connsiteY70" fmla="*/ 6571672 h 9623787"/>
              <a:gd name="connsiteX71" fmla="*/ 0 w 17573406"/>
              <a:gd name="connsiteY71" fmla="*/ 6076734 h 9623787"/>
              <a:gd name="connsiteX72" fmla="*/ 0 w 17573406"/>
              <a:gd name="connsiteY72" fmla="*/ 5196845 h 9623787"/>
              <a:gd name="connsiteX73" fmla="*/ 0 w 17573406"/>
              <a:gd name="connsiteY73" fmla="*/ 4316956 h 9623787"/>
              <a:gd name="connsiteX74" fmla="*/ 0 w 17573406"/>
              <a:gd name="connsiteY74" fmla="*/ 3629543 h 9623787"/>
              <a:gd name="connsiteX75" fmla="*/ 0 w 17573406"/>
              <a:gd name="connsiteY75" fmla="*/ 2749653 h 9623787"/>
              <a:gd name="connsiteX76" fmla="*/ 0 w 17573406"/>
              <a:gd name="connsiteY76" fmla="*/ 2062240 h 9623787"/>
              <a:gd name="connsiteX77" fmla="*/ 0 w 17573406"/>
              <a:gd name="connsiteY77" fmla="*/ 1278589 h 9623787"/>
              <a:gd name="connsiteX78" fmla="*/ 0 w 17573406"/>
              <a:gd name="connsiteY78" fmla="*/ 879889 h 9623787"/>
              <a:gd name="connsiteX79" fmla="*/ 0 w 17573406"/>
              <a:gd name="connsiteY79" fmla="*/ 0 h 9623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17573406" h="9623787" extrusionOk="0">
                <a:moveTo>
                  <a:pt x="0" y="0"/>
                </a:moveTo>
                <a:cubicBezTo>
                  <a:pt x="176276" y="3366"/>
                  <a:pt x="298217" y="13403"/>
                  <a:pt x="500166" y="0"/>
                </a:cubicBezTo>
                <a:cubicBezTo>
                  <a:pt x="702115" y="-13403"/>
                  <a:pt x="597248" y="-6879"/>
                  <a:pt x="648864" y="0"/>
                </a:cubicBezTo>
                <a:cubicBezTo>
                  <a:pt x="700480" y="6879"/>
                  <a:pt x="1298646" y="-31808"/>
                  <a:pt x="1676233" y="0"/>
                </a:cubicBezTo>
                <a:cubicBezTo>
                  <a:pt x="2053820" y="31808"/>
                  <a:pt x="2073313" y="11269"/>
                  <a:pt x="2176399" y="0"/>
                </a:cubicBezTo>
                <a:cubicBezTo>
                  <a:pt x="2279485" y="-11269"/>
                  <a:pt x="2558257" y="12417"/>
                  <a:pt x="2676565" y="0"/>
                </a:cubicBezTo>
                <a:cubicBezTo>
                  <a:pt x="2794873" y="-12417"/>
                  <a:pt x="3223478" y="18707"/>
                  <a:pt x="3703933" y="0"/>
                </a:cubicBezTo>
                <a:cubicBezTo>
                  <a:pt x="4184388" y="-18707"/>
                  <a:pt x="3894473" y="9121"/>
                  <a:pt x="4028365" y="0"/>
                </a:cubicBezTo>
                <a:cubicBezTo>
                  <a:pt x="4162257" y="-9121"/>
                  <a:pt x="4602825" y="36105"/>
                  <a:pt x="5055734" y="0"/>
                </a:cubicBezTo>
                <a:cubicBezTo>
                  <a:pt x="5508643" y="-36105"/>
                  <a:pt x="5668708" y="36866"/>
                  <a:pt x="6083102" y="0"/>
                </a:cubicBezTo>
                <a:cubicBezTo>
                  <a:pt x="6497496" y="-36866"/>
                  <a:pt x="6434250" y="-9644"/>
                  <a:pt x="6759002" y="0"/>
                </a:cubicBezTo>
                <a:cubicBezTo>
                  <a:pt x="7083754" y="9644"/>
                  <a:pt x="7312393" y="29339"/>
                  <a:pt x="7786371" y="0"/>
                </a:cubicBezTo>
                <a:cubicBezTo>
                  <a:pt x="8260349" y="-29339"/>
                  <a:pt x="8079346" y="18880"/>
                  <a:pt x="8286537" y="0"/>
                </a:cubicBezTo>
                <a:cubicBezTo>
                  <a:pt x="8493728" y="-18880"/>
                  <a:pt x="8571906" y="23156"/>
                  <a:pt x="8786703" y="0"/>
                </a:cubicBezTo>
                <a:cubicBezTo>
                  <a:pt x="9001500" y="-23156"/>
                  <a:pt x="9438983" y="3832"/>
                  <a:pt x="9638337" y="0"/>
                </a:cubicBezTo>
                <a:cubicBezTo>
                  <a:pt x="9837691" y="-3832"/>
                  <a:pt x="9958373" y="-21211"/>
                  <a:pt x="10138503" y="0"/>
                </a:cubicBezTo>
                <a:cubicBezTo>
                  <a:pt x="10318633" y="21211"/>
                  <a:pt x="10956133" y="-7473"/>
                  <a:pt x="11165872" y="0"/>
                </a:cubicBezTo>
                <a:cubicBezTo>
                  <a:pt x="11375611" y="7473"/>
                  <a:pt x="11895954" y="-48427"/>
                  <a:pt x="12193240" y="0"/>
                </a:cubicBezTo>
                <a:cubicBezTo>
                  <a:pt x="12490526" y="48427"/>
                  <a:pt x="12624108" y="-22565"/>
                  <a:pt x="12869140" y="0"/>
                </a:cubicBezTo>
                <a:cubicBezTo>
                  <a:pt x="13114172" y="22565"/>
                  <a:pt x="13188782" y="24253"/>
                  <a:pt x="13369307" y="0"/>
                </a:cubicBezTo>
                <a:cubicBezTo>
                  <a:pt x="13549832" y="-24253"/>
                  <a:pt x="13443924" y="44"/>
                  <a:pt x="13518005" y="0"/>
                </a:cubicBezTo>
                <a:cubicBezTo>
                  <a:pt x="13592086" y="-44"/>
                  <a:pt x="13695359" y="4069"/>
                  <a:pt x="13842437" y="0"/>
                </a:cubicBezTo>
                <a:cubicBezTo>
                  <a:pt x="13989515" y="-4069"/>
                  <a:pt x="14075263" y="4503"/>
                  <a:pt x="14166869" y="0"/>
                </a:cubicBezTo>
                <a:cubicBezTo>
                  <a:pt x="14258475" y="-4503"/>
                  <a:pt x="14546063" y="-24322"/>
                  <a:pt x="14667035" y="0"/>
                </a:cubicBezTo>
                <a:cubicBezTo>
                  <a:pt x="14788007" y="24322"/>
                  <a:pt x="15447779" y="15314"/>
                  <a:pt x="15694403" y="0"/>
                </a:cubicBezTo>
                <a:cubicBezTo>
                  <a:pt x="15941027" y="-15314"/>
                  <a:pt x="16212559" y="-26728"/>
                  <a:pt x="16370304" y="0"/>
                </a:cubicBezTo>
                <a:cubicBezTo>
                  <a:pt x="16528049" y="26728"/>
                  <a:pt x="16715995" y="2638"/>
                  <a:pt x="16870470" y="0"/>
                </a:cubicBezTo>
                <a:cubicBezTo>
                  <a:pt x="17024945" y="-2638"/>
                  <a:pt x="17399055" y="31954"/>
                  <a:pt x="17573406" y="0"/>
                </a:cubicBezTo>
                <a:cubicBezTo>
                  <a:pt x="17592364" y="140860"/>
                  <a:pt x="17591384" y="201129"/>
                  <a:pt x="17573406" y="398700"/>
                </a:cubicBezTo>
                <a:cubicBezTo>
                  <a:pt x="17555428" y="596271"/>
                  <a:pt x="17590320" y="846062"/>
                  <a:pt x="17573406" y="1182351"/>
                </a:cubicBezTo>
                <a:cubicBezTo>
                  <a:pt x="17556492" y="1518640"/>
                  <a:pt x="17573078" y="1490252"/>
                  <a:pt x="17573406" y="1581051"/>
                </a:cubicBezTo>
                <a:cubicBezTo>
                  <a:pt x="17573734" y="1671850"/>
                  <a:pt x="17562325" y="1975179"/>
                  <a:pt x="17573406" y="2172226"/>
                </a:cubicBezTo>
                <a:cubicBezTo>
                  <a:pt x="17584487" y="2369273"/>
                  <a:pt x="17606090" y="2636835"/>
                  <a:pt x="17573406" y="3052115"/>
                </a:cubicBezTo>
                <a:cubicBezTo>
                  <a:pt x="17540722" y="3467395"/>
                  <a:pt x="17545330" y="3449764"/>
                  <a:pt x="17573406" y="3739529"/>
                </a:cubicBezTo>
                <a:cubicBezTo>
                  <a:pt x="17601482" y="4029294"/>
                  <a:pt x="17605893" y="4294255"/>
                  <a:pt x="17573406" y="4523180"/>
                </a:cubicBezTo>
                <a:cubicBezTo>
                  <a:pt x="17540919" y="4752105"/>
                  <a:pt x="17551672" y="4832273"/>
                  <a:pt x="17573406" y="5114355"/>
                </a:cubicBezTo>
                <a:cubicBezTo>
                  <a:pt x="17595140" y="5396437"/>
                  <a:pt x="17572156" y="5526035"/>
                  <a:pt x="17573406" y="5801769"/>
                </a:cubicBezTo>
                <a:cubicBezTo>
                  <a:pt x="17574656" y="6077503"/>
                  <a:pt x="17553566" y="6403392"/>
                  <a:pt x="17573406" y="6681658"/>
                </a:cubicBezTo>
                <a:cubicBezTo>
                  <a:pt x="17593246" y="6959924"/>
                  <a:pt x="17578325" y="7068444"/>
                  <a:pt x="17573406" y="7176595"/>
                </a:cubicBezTo>
                <a:cubicBezTo>
                  <a:pt x="17568487" y="7284746"/>
                  <a:pt x="17578568" y="7704347"/>
                  <a:pt x="17573406" y="7960247"/>
                </a:cubicBezTo>
                <a:cubicBezTo>
                  <a:pt x="17568244" y="8216147"/>
                  <a:pt x="17549650" y="8219609"/>
                  <a:pt x="17573406" y="8455184"/>
                </a:cubicBezTo>
                <a:cubicBezTo>
                  <a:pt x="17597162" y="8690759"/>
                  <a:pt x="17605777" y="9378703"/>
                  <a:pt x="17573406" y="9623787"/>
                </a:cubicBezTo>
                <a:cubicBezTo>
                  <a:pt x="17230461" y="9666324"/>
                  <a:pt x="17022743" y="9646156"/>
                  <a:pt x="16721772" y="9623787"/>
                </a:cubicBezTo>
                <a:cubicBezTo>
                  <a:pt x="16420801" y="9601418"/>
                  <a:pt x="16557849" y="9617700"/>
                  <a:pt x="16397340" y="9623787"/>
                </a:cubicBezTo>
                <a:cubicBezTo>
                  <a:pt x="16236831" y="9629874"/>
                  <a:pt x="15858720" y="9591291"/>
                  <a:pt x="15369971" y="9623787"/>
                </a:cubicBezTo>
                <a:cubicBezTo>
                  <a:pt x="14881222" y="9656283"/>
                  <a:pt x="14878992" y="9656673"/>
                  <a:pt x="14694071" y="9623787"/>
                </a:cubicBezTo>
                <a:cubicBezTo>
                  <a:pt x="14509150" y="9590901"/>
                  <a:pt x="13894806" y="9672916"/>
                  <a:pt x="13666703" y="9623787"/>
                </a:cubicBezTo>
                <a:cubicBezTo>
                  <a:pt x="13438600" y="9574658"/>
                  <a:pt x="13236602" y="9663577"/>
                  <a:pt x="12815068" y="9623787"/>
                </a:cubicBezTo>
                <a:cubicBezTo>
                  <a:pt x="12393534" y="9583997"/>
                  <a:pt x="12520984" y="9603084"/>
                  <a:pt x="12314902" y="9623787"/>
                </a:cubicBezTo>
                <a:cubicBezTo>
                  <a:pt x="12108820" y="9644490"/>
                  <a:pt x="11838517" y="9593739"/>
                  <a:pt x="11463268" y="9623787"/>
                </a:cubicBezTo>
                <a:cubicBezTo>
                  <a:pt x="11088019" y="9653835"/>
                  <a:pt x="11246395" y="9635224"/>
                  <a:pt x="11138836" y="9623787"/>
                </a:cubicBezTo>
                <a:cubicBezTo>
                  <a:pt x="11031277" y="9612350"/>
                  <a:pt x="10708512" y="9603429"/>
                  <a:pt x="10462936" y="9623787"/>
                </a:cubicBezTo>
                <a:cubicBezTo>
                  <a:pt x="10217360" y="9644145"/>
                  <a:pt x="10388465" y="9622543"/>
                  <a:pt x="10314238" y="9623787"/>
                </a:cubicBezTo>
                <a:cubicBezTo>
                  <a:pt x="10240011" y="9625031"/>
                  <a:pt x="9548190" y="9624663"/>
                  <a:pt x="9286869" y="9623787"/>
                </a:cubicBezTo>
                <a:cubicBezTo>
                  <a:pt x="9025548" y="9622911"/>
                  <a:pt x="8790968" y="9630692"/>
                  <a:pt x="8610969" y="9623787"/>
                </a:cubicBezTo>
                <a:cubicBezTo>
                  <a:pt x="8430970" y="9616882"/>
                  <a:pt x="8033980" y="9608556"/>
                  <a:pt x="7583601" y="9623787"/>
                </a:cubicBezTo>
                <a:cubicBezTo>
                  <a:pt x="7133222" y="9639018"/>
                  <a:pt x="7300856" y="9644132"/>
                  <a:pt x="7083434" y="9623787"/>
                </a:cubicBezTo>
                <a:cubicBezTo>
                  <a:pt x="6866012" y="9603442"/>
                  <a:pt x="6865184" y="9633820"/>
                  <a:pt x="6759002" y="9623787"/>
                </a:cubicBezTo>
                <a:cubicBezTo>
                  <a:pt x="6652820" y="9613754"/>
                  <a:pt x="6269390" y="9615205"/>
                  <a:pt x="6083102" y="9623787"/>
                </a:cubicBezTo>
                <a:cubicBezTo>
                  <a:pt x="5896814" y="9632369"/>
                  <a:pt x="5468186" y="9581898"/>
                  <a:pt x="5231468" y="9623787"/>
                </a:cubicBezTo>
                <a:cubicBezTo>
                  <a:pt x="4994750" y="9665676"/>
                  <a:pt x="4514532" y="9653114"/>
                  <a:pt x="4204099" y="9623787"/>
                </a:cubicBezTo>
                <a:cubicBezTo>
                  <a:pt x="3893666" y="9594460"/>
                  <a:pt x="3771606" y="9617046"/>
                  <a:pt x="3352465" y="9623787"/>
                </a:cubicBezTo>
                <a:cubicBezTo>
                  <a:pt x="2933324" y="9630528"/>
                  <a:pt x="2620777" y="9612882"/>
                  <a:pt x="2325097" y="9623787"/>
                </a:cubicBezTo>
                <a:cubicBezTo>
                  <a:pt x="2029417" y="9634692"/>
                  <a:pt x="1782647" y="9586890"/>
                  <a:pt x="1473463" y="9623787"/>
                </a:cubicBezTo>
                <a:cubicBezTo>
                  <a:pt x="1164279" y="9660684"/>
                  <a:pt x="1297386" y="9628531"/>
                  <a:pt x="1149030" y="9623787"/>
                </a:cubicBezTo>
                <a:cubicBezTo>
                  <a:pt x="1000674" y="9619043"/>
                  <a:pt x="267058" y="9654891"/>
                  <a:pt x="0" y="9623787"/>
                </a:cubicBezTo>
                <a:cubicBezTo>
                  <a:pt x="9468" y="9397221"/>
                  <a:pt x="17340" y="9278697"/>
                  <a:pt x="0" y="9032612"/>
                </a:cubicBezTo>
                <a:cubicBezTo>
                  <a:pt x="-17340" y="8786527"/>
                  <a:pt x="-29355" y="8675633"/>
                  <a:pt x="0" y="8345198"/>
                </a:cubicBezTo>
                <a:cubicBezTo>
                  <a:pt x="29355" y="8014763"/>
                  <a:pt x="-15597" y="8074685"/>
                  <a:pt x="0" y="7946498"/>
                </a:cubicBezTo>
                <a:cubicBezTo>
                  <a:pt x="15597" y="7818311"/>
                  <a:pt x="22316" y="7518515"/>
                  <a:pt x="0" y="7355323"/>
                </a:cubicBezTo>
                <a:cubicBezTo>
                  <a:pt x="-22316" y="7192132"/>
                  <a:pt x="24376" y="6949486"/>
                  <a:pt x="0" y="6571672"/>
                </a:cubicBezTo>
                <a:cubicBezTo>
                  <a:pt x="-24376" y="6193858"/>
                  <a:pt x="-15012" y="6176488"/>
                  <a:pt x="0" y="6076734"/>
                </a:cubicBezTo>
                <a:cubicBezTo>
                  <a:pt x="15012" y="5976980"/>
                  <a:pt x="-15972" y="5464314"/>
                  <a:pt x="0" y="5196845"/>
                </a:cubicBezTo>
                <a:cubicBezTo>
                  <a:pt x="15972" y="4929376"/>
                  <a:pt x="11879" y="4508054"/>
                  <a:pt x="0" y="4316956"/>
                </a:cubicBezTo>
                <a:cubicBezTo>
                  <a:pt x="-11879" y="4125858"/>
                  <a:pt x="-32581" y="3926154"/>
                  <a:pt x="0" y="3629543"/>
                </a:cubicBezTo>
                <a:cubicBezTo>
                  <a:pt x="32581" y="3332932"/>
                  <a:pt x="-27306" y="2930005"/>
                  <a:pt x="0" y="2749653"/>
                </a:cubicBezTo>
                <a:cubicBezTo>
                  <a:pt x="27306" y="2569301"/>
                  <a:pt x="1636" y="2236300"/>
                  <a:pt x="0" y="2062240"/>
                </a:cubicBezTo>
                <a:cubicBezTo>
                  <a:pt x="-1636" y="1888180"/>
                  <a:pt x="-15003" y="1654207"/>
                  <a:pt x="0" y="1278589"/>
                </a:cubicBezTo>
                <a:cubicBezTo>
                  <a:pt x="15003" y="902971"/>
                  <a:pt x="-16850" y="1063234"/>
                  <a:pt x="0" y="879889"/>
                </a:cubicBezTo>
                <a:cubicBezTo>
                  <a:pt x="16850" y="696544"/>
                  <a:pt x="15649" y="232352"/>
                  <a:pt x="0" y="0"/>
                </a:cubicBezTo>
                <a:close/>
              </a:path>
            </a:pathLst>
          </a:custGeom>
          <a:noFill/>
          <a:ln w="161925" cap="flat">
            <a:solidFill>
              <a:srgbClr val="EBCB0B"/>
            </a:solidFill>
            <a:miter lim="400000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outerShdw blurRad="50800" dist="25400" dir="5400000" rotWithShape="0">
              <a:srgbClr val="000000">
                <a:alpha val="50000"/>
              </a:srgbClr>
            </a:outerShdw>
            <a:softEdge rad="0"/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BR" sz="4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pt-BR" sz="4400" dirty="0">
              <a:solidFill>
                <a:srgbClr val="FFFFFF"/>
              </a:solidFill>
            </a:endParaRPr>
          </a:p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BR" sz="4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pt-BR" sz="4400" dirty="0">
              <a:solidFill>
                <a:srgbClr val="FFFFFF"/>
              </a:solidFill>
            </a:endParaRPr>
          </a:p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BR" sz="4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pt-BR" sz="4400" dirty="0">
              <a:solidFill>
                <a:srgbClr val="FFFFFF"/>
              </a:solidFill>
            </a:endParaRPr>
          </a:p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BR" sz="4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pt-BR" sz="4400" dirty="0">
              <a:solidFill>
                <a:srgbClr val="FFFFFF"/>
              </a:solidFill>
            </a:endParaRPr>
          </a:p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BR" sz="4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pt-BR" sz="4400" dirty="0">
              <a:solidFill>
                <a:srgbClr val="FFFFFF"/>
              </a:solidFill>
            </a:endParaRPr>
          </a:p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BR" sz="4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pt-BR" sz="4400" dirty="0">
              <a:solidFill>
                <a:srgbClr val="FFFFFF"/>
              </a:solidFill>
            </a:endParaRPr>
          </a:p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BR" sz="4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BR" sz="4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AAA3646D-4681-C864-A0CD-6E5A52E98F0A}"/>
              </a:ext>
            </a:extLst>
          </p:cNvPr>
          <p:cNvSpPr txBox="1"/>
          <p:nvPr/>
        </p:nvSpPr>
        <p:spPr>
          <a:xfrm>
            <a:off x="-2032443" y="1640183"/>
            <a:ext cx="12473354" cy="86177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pt-BR" dirty="0">
                <a:solidFill>
                  <a:srgbClr val="2E2F2F"/>
                </a:solidFill>
                <a:latin typeface="Source Sans Pro Light" panose="020B0403030403020204" pitchFamily="34" charset="0"/>
              </a:rPr>
              <a:t>Analista Programador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EAC79A56-22E9-205A-F4C1-D6C31F8DCD9D}"/>
              </a:ext>
            </a:extLst>
          </p:cNvPr>
          <p:cNvSpPr txBox="1"/>
          <p:nvPr/>
        </p:nvSpPr>
        <p:spPr>
          <a:xfrm>
            <a:off x="-1136715" y="2515154"/>
            <a:ext cx="12473354" cy="86177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pt-BR" dirty="0">
                <a:solidFill>
                  <a:srgbClr val="2E2F2F"/>
                </a:solidFill>
                <a:latin typeface="Source Sans Pro Light" panose="020B0403030403020204" pitchFamily="34" charset="0"/>
              </a:rPr>
              <a:t>Período: 11/2020 – Atual. 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32CEA64C-F77F-D20E-8B59-D01D8B06F8D2}"/>
              </a:ext>
            </a:extLst>
          </p:cNvPr>
          <p:cNvSpPr txBox="1"/>
          <p:nvPr/>
        </p:nvSpPr>
        <p:spPr>
          <a:xfrm>
            <a:off x="2530275" y="3834059"/>
            <a:ext cx="13552297" cy="50783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pt-BR" sz="3600" b="1" dirty="0">
                <a:solidFill>
                  <a:srgbClr val="2E2F2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Descrição</a:t>
            </a:r>
            <a:r>
              <a:rPr lang="pt-BR" sz="3600" dirty="0">
                <a:solidFill>
                  <a:srgbClr val="2E2F2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Desenvolvimento de novas funcionalidades e manutenções das ferramentas já atuais no sistema de BackOffice trading, assim sempre preservando a aplicação, servidor e banco de dados ativos. Realizando suporte aos clientes, no que diz respeito a banco de dados, desenvolvendo scripts para auxiliar ou otimizar operações em bancos de dados. Desenvolvimento de novas funções (API com BBCE, integração via banco com Protheus, Controle de Garantia, </a:t>
            </a:r>
            <a:r>
              <a:rPr lang="pt-BR" sz="3600" dirty="0" err="1">
                <a:solidFill>
                  <a:srgbClr val="2E2F2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etc</a:t>
            </a:r>
            <a:r>
              <a:rPr lang="pt-BR" sz="3600" dirty="0">
                <a:solidFill>
                  <a:srgbClr val="2E2F2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 e manutenção da aplicação utilizando C# com </a:t>
            </a:r>
            <a:r>
              <a:rPr lang="pt-BR" sz="3600" dirty="0" err="1">
                <a:solidFill>
                  <a:srgbClr val="2E2F2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Devexpress</a:t>
            </a:r>
            <a:r>
              <a:rPr lang="pt-BR" sz="3600" dirty="0">
                <a:solidFill>
                  <a:srgbClr val="2E2F2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como base, realizando publicações da aplicação diretamente no servidor</a:t>
            </a: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D38F3DE9-6755-09E2-B9EB-B73228B2CB5B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70000"/>
          </a:blip>
          <a:stretch>
            <a:fillRect/>
          </a:stretch>
        </p:blipFill>
        <p:spPr>
          <a:xfrm>
            <a:off x="22960968" y="12179616"/>
            <a:ext cx="1376841" cy="11452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dissolve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20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PJ ou CLT: qual o melhor regime de trabalho? - Wizard Idiomas">
            <a:extLst>
              <a:ext uri="{FF2B5EF4-FFF2-40B4-BE49-F238E27FC236}">
                <a16:creationId xmlns:a16="http://schemas.microsoft.com/office/drawing/2014/main" id="{86F2B804-3903-D6DB-9C51-BF39A34EC5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88523"/>
            <a:ext cx="24360541" cy="13538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8" name="Shape 278"/>
          <p:cNvSpPr/>
          <p:nvPr/>
        </p:nvSpPr>
        <p:spPr>
          <a:xfrm>
            <a:off x="2880000" y="3648402"/>
            <a:ext cx="1580400" cy="1581547"/>
          </a:xfrm>
          <a:prstGeom prst="rect">
            <a:avLst/>
          </a:prstGeom>
          <a:solidFill>
            <a:srgbClr val="C4C4C4"/>
          </a:solidFill>
          <a:ln w="12700">
            <a:miter lim="400000"/>
          </a:ln>
        </p:spPr>
        <p:txBody>
          <a:bodyPr lIns="68579" tIns="68579" rIns="68579" bIns="68579" anchor="ctr"/>
          <a:lstStyle/>
          <a:p>
            <a:pPr defTabSz="1828800">
              <a:defRPr sz="3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279" name="Shape 279"/>
          <p:cNvSpPr/>
          <p:nvPr/>
        </p:nvSpPr>
        <p:spPr>
          <a:xfrm>
            <a:off x="18359867" y="3662861"/>
            <a:ext cx="1581547" cy="1581547"/>
          </a:xfrm>
          <a:prstGeom prst="rect">
            <a:avLst/>
          </a:prstGeom>
          <a:solidFill>
            <a:srgbClr val="2980B9"/>
          </a:solidFill>
          <a:ln w="12700">
            <a:miter lim="400000"/>
          </a:ln>
        </p:spPr>
        <p:txBody>
          <a:bodyPr lIns="68579" tIns="68579" rIns="68579" bIns="68579" anchor="ctr"/>
          <a:lstStyle/>
          <a:p>
            <a:pPr defTabSz="1828800">
              <a:defRPr sz="3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280" name="Shape 280"/>
          <p:cNvSpPr/>
          <p:nvPr/>
        </p:nvSpPr>
        <p:spPr>
          <a:xfrm>
            <a:off x="18359867" y="5134237"/>
            <a:ext cx="1581547" cy="130306"/>
          </a:xfrm>
          <a:prstGeom prst="rect">
            <a:avLst/>
          </a:prstGeom>
          <a:solidFill>
            <a:srgbClr val="1F608B"/>
          </a:solidFill>
          <a:ln w="12700">
            <a:miter lim="400000"/>
          </a:ln>
        </p:spPr>
        <p:txBody>
          <a:bodyPr lIns="68579" tIns="68579" rIns="68579" bIns="68579" anchor="ctr"/>
          <a:lstStyle/>
          <a:p>
            <a:pPr defTabSz="1828800">
              <a:defRPr sz="3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281" name="Shape 281"/>
          <p:cNvSpPr/>
          <p:nvPr/>
        </p:nvSpPr>
        <p:spPr>
          <a:xfrm>
            <a:off x="2855453" y="5087401"/>
            <a:ext cx="1604947" cy="177142"/>
          </a:xfrm>
          <a:prstGeom prst="rect">
            <a:avLst/>
          </a:prstGeom>
          <a:solidFill>
            <a:srgbClr val="292929"/>
          </a:solidFill>
          <a:ln w="12700">
            <a:miter lim="400000"/>
          </a:ln>
        </p:spPr>
        <p:txBody>
          <a:bodyPr lIns="68579" tIns="68579" rIns="68579" bIns="68579" anchor="ctr"/>
          <a:lstStyle/>
          <a:p>
            <a:pPr defTabSz="1828800">
              <a:defRPr sz="3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282" name="Shape 28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12</a:t>
            </a:fld>
            <a:endParaRPr/>
          </a:p>
        </p:txBody>
      </p:sp>
      <p:pic>
        <p:nvPicPr>
          <p:cNvPr id="283" name="monitor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0599" y="3981974"/>
            <a:ext cx="1219201" cy="914401"/>
          </a:xfrm>
          <a:prstGeom prst="rect">
            <a:avLst/>
          </a:prstGeom>
          <a:ln w="12700">
            <a:miter lim="400000"/>
          </a:ln>
        </p:spPr>
      </p:pic>
      <p:sp>
        <p:nvSpPr>
          <p:cNvPr id="284" name="Shape 284"/>
          <p:cNvSpPr/>
          <p:nvPr/>
        </p:nvSpPr>
        <p:spPr>
          <a:xfrm>
            <a:off x="0" y="2734691"/>
            <a:ext cx="7483617" cy="913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71437" tIns="71437" rIns="71437" bIns="71437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pt-BR" dirty="0"/>
              <a:t>Cargo e Responsabilidade</a:t>
            </a:r>
          </a:p>
        </p:txBody>
      </p:sp>
      <p:sp>
        <p:nvSpPr>
          <p:cNvPr id="287" name="Shape 287"/>
          <p:cNvSpPr/>
          <p:nvPr/>
        </p:nvSpPr>
        <p:spPr>
          <a:xfrm>
            <a:off x="16468816" y="2203512"/>
            <a:ext cx="5363647" cy="12214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pt-BR" dirty="0"/>
              <a:t>Projeto do Portfólio</a:t>
            </a:r>
          </a:p>
          <a:p>
            <a:r>
              <a:rPr lang="pt-BR" sz="1800" dirty="0"/>
              <a:t>(Case 2)</a:t>
            </a:r>
            <a:endParaRPr sz="1800" dirty="0"/>
          </a:p>
        </p:txBody>
      </p:sp>
      <p:sp>
        <p:nvSpPr>
          <p:cNvPr id="288" name="Shape 288"/>
          <p:cNvSpPr/>
          <p:nvPr/>
        </p:nvSpPr>
        <p:spPr>
          <a:xfrm>
            <a:off x="-203200" y="13324839"/>
            <a:ext cx="24790402" cy="492761"/>
          </a:xfrm>
          <a:prstGeom prst="rect">
            <a:avLst/>
          </a:prstGeom>
          <a:solidFill>
            <a:srgbClr val="9CED17"/>
          </a:solidFill>
          <a:ln w="12700">
            <a:solidFill>
              <a:srgbClr val="9CED17"/>
            </a:solidFill>
            <a:miter lim="400000"/>
          </a:ln>
          <a:effectLst>
            <a:outerShdw blurRad="50800" dist="25400" dir="5400000" rotWithShape="0">
              <a:srgbClr val="9CED17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5" name="Imagem 4" descr="Desenho com traços pretos em fundo branco&#10;&#10;Descrição gerada automaticamente com confiança média">
            <a:extLst>
              <a:ext uri="{FF2B5EF4-FFF2-40B4-BE49-F238E27FC236}">
                <a16:creationId xmlns:a16="http://schemas.microsoft.com/office/drawing/2014/main" id="{54F0E537-C923-A440-14A7-B3693D67B402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42524" y="3981767"/>
            <a:ext cx="1016232" cy="914608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1D0260E7-1D52-0A02-EEA8-EC70CBA2FF46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22960968" y="12179616"/>
            <a:ext cx="1376841" cy="11452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dissolv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9" grpId="1" animBg="1" advAuto="0"/>
      <p:bldP spid="280" grpId="2" animBg="1" advAuto="0"/>
      <p:bldP spid="287" grpId="4" animBg="1" advAuto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80B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Imagem 37" descr="Interface gráfica do usuário, Aplicativo, Word">
            <a:extLst>
              <a:ext uri="{FF2B5EF4-FFF2-40B4-BE49-F238E27FC236}">
                <a16:creationId xmlns:a16="http://schemas.microsoft.com/office/drawing/2014/main" id="{451CAA53-99B2-62D2-989B-4C9C7E9E13B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7046" y="-40353"/>
            <a:ext cx="18581375" cy="13325431"/>
          </a:xfrm>
          <a:prstGeom prst="rect">
            <a:avLst/>
          </a:prstGeom>
        </p:spPr>
      </p:pic>
      <p:sp>
        <p:nvSpPr>
          <p:cNvPr id="290" name="Shape 29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13</a:t>
            </a:fld>
            <a:endParaRPr dirty="0"/>
          </a:p>
        </p:txBody>
      </p:sp>
      <p:sp>
        <p:nvSpPr>
          <p:cNvPr id="291" name="Shape 291"/>
          <p:cNvSpPr/>
          <p:nvPr/>
        </p:nvSpPr>
        <p:spPr>
          <a:xfrm>
            <a:off x="-75688" y="13285078"/>
            <a:ext cx="24459328" cy="532523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">
            <p14:nvContentPartPr>
              <p14:cNvPr id="16" name="Tinta 15">
                <a:extLst>
                  <a:ext uri="{FF2B5EF4-FFF2-40B4-BE49-F238E27FC236}">
                    <a16:creationId xmlns:a16="http://schemas.microsoft.com/office/drawing/2014/main" id="{9FA0AD44-FC42-56A8-0B3D-846A28C32DAE}"/>
                  </a:ext>
                </a:extLst>
              </p14:cNvPr>
              <p14:cNvContentPartPr/>
              <p14:nvPr/>
            </p14:nvContentPartPr>
            <p14:xfrm>
              <a:off x="7557880" y="1990480"/>
              <a:ext cx="360" cy="360"/>
            </p14:xfrm>
          </p:contentPart>
        </mc:Choice>
        <mc:Fallback xmlns="">
          <p:pic>
            <p:nvPicPr>
              <p:cNvPr id="16" name="Tinta 15">
                <a:extLst>
                  <a:ext uri="{FF2B5EF4-FFF2-40B4-BE49-F238E27FC236}">
                    <a16:creationId xmlns:a16="http://schemas.microsoft.com/office/drawing/2014/main" id="{9FA0AD44-FC42-56A8-0B3D-846A28C32DA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540240" y="1882480"/>
                <a:ext cx="36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6">
            <p14:nvContentPartPr>
              <p14:cNvPr id="17" name="Tinta 16">
                <a:extLst>
                  <a:ext uri="{FF2B5EF4-FFF2-40B4-BE49-F238E27FC236}">
                    <a16:creationId xmlns:a16="http://schemas.microsoft.com/office/drawing/2014/main" id="{F9FD8759-106C-6903-8BE9-51A0E0AD3736}"/>
                  </a:ext>
                </a:extLst>
              </p14:cNvPr>
              <p14:cNvContentPartPr/>
              <p14:nvPr/>
            </p14:nvContentPartPr>
            <p14:xfrm>
              <a:off x="8533480" y="6095200"/>
              <a:ext cx="360" cy="360"/>
            </p14:xfrm>
          </p:contentPart>
        </mc:Choice>
        <mc:Fallback xmlns="">
          <p:pic>
            <p:nvPicPr>
              <p:cNvPr id="17" name="Tinta 16">
                <a:extLst>
                  <a:ext uri="{FF2B5EF4-FFF2-40B4-BE49-F238E27FC236}">
                    <a16:creationId xmlns:a16="http://schemas.microsoft.com/office/drawing/2014/main" id="{F9FD8759-106C-6903-8BE9-51A0E0AD373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515480" y="5987560"/>
                <a:ext cx="36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8">
            <p14:nvContentPartPr>
              <p14:cNvPr id="18" name="Tinta 17">
                <a:extLst>
                  <a:ext uri="{FF2B5EF4-FFF2-40B4-BE49-F238E27FC236}">
                    <a16:creationId xmlns:a16="http://schemas.microsoft.com/office/drawing/2014/main" id="{3BBF8392-1C78-0350-1655-11D7A8A63CED}"/>
                  </a:ext>
                </a:extLst>
              </p14:cNvPr>
              <p14:cNvContentPartPr/>
              <p14:nvPr/>
            </p14:nvContentPartPr>
            <p14:xfrm>
              <a:off x="12414640" y="11967520"/>
              <a:ext cx="360" cy="360"/>
            </p14:xfrm>
          </p:contentPart>
        </mc:Choice>
        <mc:Fallback xmlns="">
          <p:pic>
            <p:nvPicPr>
              <p:cNvPr id="18" name="Tinta 17">
                <a:extLst>
                  <a:ext uri="{FF2B5EF4-FFF2-40B4-BE49-F238E27FC236}">
                    <a16:creationId xmlns:a16="http://schemas.microsoft.com/office/drawing/2014/main" id="{3BBF8392-1C78-0350-1655-11D7A8A63CE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2397000" y="11859880"/>
                <a:ext cx="36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">
            <p14:nvContentPartPr>
              <p14:cNvPr id="19" name="Tinta 18">
                <a:extLst>
                  <a:ext uri="{FF2B5EF4-FFF2-40B4-BE49-F238E27FC236}">
                    <a16:creationId xmlns:a16="http://schemas.microsoft.com/office/drawing/2014/main" id="{F3241B1C-D71F-B948-6261-74E6BE097257}"/>
                  </a:ext>
                </a:extLst>
              </p14:cNvPr>
              <p14:cNvContentPartPr/>
              <p14:nvPr/>
            </p14:nvContentPartPr>
            <p14:xfrm>
              <a:off x="9936040" y="10200280"/>
              <a:ext cx="360" cy="8280"/>
            </p14:xfrm>
          </p:contentPart>
        </mc:Choice>
        <mc:Fallback xmlns="">
          <p:pic>
            <p:nvPicPr>
              <p:cNvPr id="19" name="Tinta 18">
                <a:extLst>
                  <a:ext uri="{FF2B5EF4-FFF2-40B4-BE49-F238E27FC236}">
                    <a16:creationId xmlns:a16="http://schemas.microsoft.com/office/drawing/2014/main" id="{F3241B1C-D71F-B948-6261-74E6BE097257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918040" y="10092640"/>
                <a:ext cx="36000" cy="223920"/>
              </a:xfrm>
              <a:prstGeom prst="rect">
                <a:avLst/>
              </a:prstGeom>
            </p:spPr>
          </p:pic>
        </mc:Fallback>
      </mc:AlternateContent>
      <p:grpSp>
        <p:nvGrpSpPr>
          <p:cNvPr id="45" name="Agrupar 44">
            <a:extLst>
              <a:ext uri="{FF2B5EF4-FFF2-40B4-BE49-F238E27FC236}">
                <a16:creationId xmlns:a16="http://schemas.microsoft.com/office/drawing/2014/main" id="{A4E40F0D-5763-DD5F-92F8-560C5EF3EB47}"/>
              </a:ext>
            </a:extLst>
          </p:cNvPr>
          <p:cNvGrpSpPr/>
          <p:nvPr/>
        </p:nvGrpSpPr>
        <p:grpSpPr>
          <a:xfrm>
            <a:off x="-75688" y="-600"/>
            <a:ext cx="5832734" cy="13325431"/>
            <a:chOff x="4673494" y="3155808"/>
            <a:chExt cx="3879971" cy="7971590"/>
          </a:xfrm>
        </p:grpSpPr>
        <p:pic>
          <p:nvPicPr>
            <p:cNvPr id="43" name="Imagem 42">
              <a:extLst>
                <a:ext uri="{FF2B5EF4-FFF2-40B4-BE49-F238E27FC236}">
                  <a16:creationId xmlns:a16="http://schemas.microsoft.com/office/drawing/2014/main" id="{3B0D2993-5BA8-799C-EB44-6465DDFD55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l="9512" t="14819" r="69273" b="7688"/>
            <a:stretch/>
          </p:blipFill>
          <p:spPr>
            <a:xfrm>
              <a:off x="4673494" y="3155808"/>
              <a:ext cx="3879971" cy="7971590"/>
            </a:xfrm>
            <a:prstGeom prst="rect">
              <a:avLst/>
            </a:prstGeom>
          </p:spPr>
        </p:pic>
        <p:pic>
          <p:nvPicPr>
            <p:cNvPr id="44" name="Imagem 43">
              <a:extLst>
                <a:ext uri="{FF2B5EF4-FFF2-40B4-BE49-F238E27FC236}">
                  <a16:creationId xmlns:a16="http://schemas.microsoft.com/office/drawing/2014/main" id="{7C6FFB42-46B0-1682-912D-8FBCDA3A32D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rcRect l="10513" t="14451" r="81777" b="57443"/>
            <a:stretch/>
          </p:blipFill>
          <p:spPr>
            <a:xfrm>
              <a:off x="4754160" y="3164141"/>
              <a:ext cx="1409917" cy="2891200"/>
            </a:xfrm>
            <a:prstGeom prst="rect">
              <a:avLst/>
            </a:prstGeom>
          </p:spPr>
        </p:pic>
      </p:grpSp>
      <p:sp>
        <p:nvSpPr>
          <p:cNvPr id="47" name="Losango 46">
            <a:extLst>
              <a:ext uri="{FF2B5EF4-FFF2-40B4-BE49-F238E27FC236}">
                <a16:creationId xmlns:a16="http://schemas.microsoft.com/office/drawing/2014/main" id="{59C06D2E-08FC-E531-1FE9-65A762AEDE5B}"/>
              </a:ext>
            </a:extLst>
          </p:cNvPr>
          <p:cNvSpPr/>
          <p:nvPr/>
        </p:nvSpPr>
        <p:spPr>
          <a:xfrm>
            <a:off x="4912654" y="9808007"/>
            <a:ext cx="1727248" cy="1264803"/>
          </a:xfrm>
          <a:prstGeom prst="diamond">
            <a:avLst/>
          </a:prstGeom>
          <a:blipFill rotWithShape="1">
            <a:blip r:embed="rId14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pt-BR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3</a:t>
            </a:r>
          </a:p>
        </p:txBody>
      </p:sp>
      <p:sp>
        <p:nvSpPr>
          <p:cNvPr id="48" name="Losango 47">
            <a:extLst>
              <a:ext uri="{FF2B5EF4-FFF2-40B4-BE49-F238E27FC236}">
                <a16:creationId xmlns:a16="http://schemas.microsoft.com/office/drawing/2014/main" id="{08055F55-AC79-69FE-7AD7-E6CA957D5977}"/>
              </a:ext>
            </a:extLst>
          </p:cNvPr>
          <p:cNvSpPr/>
          <p:nvPr/>
        </p:nvSpPr>
        <p:spPr>
          <a:xfrm>
            <a:off x="4899358" y="8093609"/>
            <a:ext cx="1727248" cy="1264803"/>
          </a:xfrm>
          <a:prstGeom prst="diamond">
            <a:avLst/>
          </a:prstGeom>
          <a:blipFill rotWithShape="1">
            <a:blip r:embed="rId14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pt-BR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2</a:t>
            </a:r>
          </a:p>
        </p:txBody>
      </p:sp>
      <p:sp>
        <p:nvSpPr>
          <p:cNvPr id="49" name="Losango 48">
            <a:extLst>
              <a:ext uri="{FF2B5EF4-FFF2-40B4-BE49-F238E27FC236}">
                <a16:creationId xmlns:a16="http://schemas.microsoft.com/office/drawing/2014/main" id="{006E54F1-7D72-7678-1164-751818FC43EA}"/>
              </a:ext>
            </a:extLst>
          </p:cNvPr>
          <p:cNvSpPr/>
          <p:nvPr/>
        </p:nvSpPr>
        <p:spPr>
          <a:xfrm>
            <a:off x="4887486" y="6373859"/>
            <a:ext cx="1727248" cy="1264803"/>
          </a:xfrm>
          <a:prstGeom prst="diamond">
            <a:avLst/>
          </a:prstGeom>
          <a:blipFill rotWithShape="1">
            <a:blip r:embed="rId14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pt-BR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1</a:t>
            </a:r>
          </a:p>
        </p:txBody>
      </p:sp>
      <p:sp>
        <p:nvSpPr>
          <p:cNvPr id="50" name="CaixaDeTexto 49">
            <a:extLst>
              <a:ext uri="{FF2B5EF4-FFF2-40B4-BE49-F238E27FC236}">
                <a16:creationId xmlns:a16="http://schemas.microsoft.com/office/drawing/2014/main" id="{A4E62B32-6AD4-2A22-31B3-340516B91A67}"/>
              </a:ext>
            </a:extLst>
          </p:cNvPr>
          <p:cNvSpPr txBox="1"/>
          <p:nvPr/>
        </p:nvSpPr>
        <p:spPr>
          <a:xfrm>
            <a:off x="5632835" y="3005394"/>
            <a:ext cx="18829795" cy="245259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0"/>
              </a:rPr>
              <a:t>Sistema do RI Trading</a:t>
            </a:r>
            <a:br>
              <a:rPr lang="pt-BR" b="1" dirty="0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0"/>
              </a:rPr>
            </a:br>
            <a:br>
              <a:rPr lang="pt-BR" b="1" dirty="0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0"/>
              </a:rPr>
            </a:b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0"/>
              </a:rPr>
              <a:t>Uma ferramenta para auxiliar 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0"/>
              </a:rPr>
              <a:t>backoffice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0"/>
              </a:rPr>
              <a:t> de comercializadoras de energia.</a:t>
            </a:r>
            <a:endParaRPr kumimoji="0" lang="pt-BR" sz="5000" b="1" i="0" u="none" strike="noStrike" cap="none" spc="0" normalizeH="0" baseline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FillTx/>
              <a:latin typeface="Source Sans Pro Light" panose="020B0403030403020204" pitchFamily="34" charset="0"/>
              <a:sym typeface="Helvetica Light"/>
            </a:endParaRPr>
          </a:p>
        </p:txBody>
      </p:sp>
      <p:sp>
        <p:nvSpPr>
          <p:cNvPr id="52" name="CaixaDeTexto 51">
            <a:extLst>
              <a:ext uri="{FF2B5EF4-FFF2-40B4-BE49-F238E27FC236}">
                <a16:creationId xmlns:a16="http://schemas.microsoft.com/office/drawing/2014/main" id="{16C93473-1A9C-1E04-8475-3A26181EBAC6}"/>
              </a:ext>
            </a:extLst>
          </p:cNvPr>
          <p:cNvSpPr txBox="1"/>
          <p:nvPr/>
        </p:nvSpPr>
        <p:spPr>
          <a:xfrm>
            <a:off x="6738945" y="6633544"/>
            <a:ext cx="17991265" cy="6367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pt-BR" sz="3200" b="1" dirty="0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0"/>
              </a:rPr>
              <a:t>O sistema tem a base de desenvolvido com C#, aps.net, </a:t>
            </a:r>
            <a:r>
              <a:rPr lang="pt-BR" sz="3200" b="1" dirty="0" err="1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0"/>
              </a:rPr>
              <a:t>devespress</a:t>
            </a:r>
            <a:r>
              <a:rPr lang="pt-BR" sz="3200" b="1" dirty="0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0"/>
              </a:rPr>
              <a:t>, Javascript dentro do Visual Studio</a:t>
            </a:r>
            <a:endParaRPr kumimoji="0" lang="pt-BR" sz="3200" b="1" i="0" u="none" strike="noStrike" cap="none" spc="0" normalizeH="0" baseline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FillTx/>
              <a:latin typeface="Source Sans Pro Light" panose="020B0403030403020204" pitchFamily="34" charset="0"/>
              <a:sym typeface="Helvetica Light"/>
            </a:endParaRPr>
          </a:p>
        </p:txBody>
      </p:sp>
      <p:sp>
        <p:nvSpPr>
          <p:cNvPr id="55" name="CaixaDeTexto 54">
            <a:extLst>
              <a:ext uri="{FF2B5EF4-FFF2-40B4-BE49-F238E27FC236}">
                <a16:creationId xmlns:a16="http://schemas.microsoft.com/office/drawing/2014/main" id="{46F0D89F-04A9-A4A6-097B-64AB3921198A}"/>
              </a:ext>
            </a:extLst>
          </p:cNvPr>
          <p:cNvSpPr txBox="1"/>
          <p:nvPr/>
        </p:nvSpPr>
        <p:spPr>
          <a:xfrm>
            <a:off x="6956605" y="8367901"/>
            <a:ext cx="15289894" cy="6367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pt-BR" sz="3200" b="1" dirty="0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0"/>
              </a:rPr>
              <a:t>O banco de dados utilizado é SQL Server</a:t>
            </a:r>
            <a:endParaRPr kumimoji="0" lang="pt-BR" sz="3200" b="1" i="0" u="none" strike="noStrike" cap="none" spc="0" normalizeH="0" baseline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FillTx/>
              <a:latin typeface="Source Sans Pro Light" panose="020B0403030403020204" pitchFamily="34" charset="0"/>
              <a:sym typeface="Helvetica Light"/>
            </a:endParaRPr>
          </a:p>
        </p:txBody>
      </p:sp>
      <p:sp>
        <p:nvSpPr>
          <p:cNvPr id="56" name="CaixaDeTexto 55">
            <a:extLst>
              <a:ext uri="{FF2B5EF4-FFF2-40B4-BE49-F238E27FC236}">
                <a16:creationId xmlns:a16="http://schemas.microsoft.com/office/drawing/2014/main" id="{FFC1A77F-BA28-E4F5-7441-C83EA0157C36}"/>
              </a:ext>
            </a:extLst>
          </p:cNvPr>
          <p:cNvSpPr txBox="1"/>
          <p:nvPr/>
        </p:nvSpPr>
        <p:spPr>
          <a:xfrm>
            <a:off x="6956605" y="10140852"/>
            <a:ext cx="15289894" cy="6367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pt-BR" sz="3200" b="1" i="0" u="none" strike="noStrike" cap="none" spc="0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FillTx/>
                <a:latin typeface="Source Sans Pro Light" panose="020B0403030403020204" pitchFamily="34" charset="0"/>
                <a:sym typeface="Helvetica Light"/>
              </a:rPr>
              <a:t>Servidores utilizado para o BD e Aplicação é AWS</a:t>
            </a:r>
          </a:p>
        </p:txBody>
      </p:sp>
      <p:pic>
        <p:nvPicPr>
          <p:cNvPr id="57" name="Imagem 56">
            <a:extLst>
              <a:ext uri="{FF2B5EF4-FFF2-40B4-BE49-F238E27FC236}">
                <a16:creationId xmlns:a16="http://schemas.microsoft.com/office/drawing/2014/main" id="{D475BAE4-9DFB-D084-A151-3A6B22173AFD}"/>
              </a:ext>
            </a:extLst>
          </p:cNvPr>
          <p:cNvPicPr>
            <a:picLocks noChangeAspect="1"/>
          </p:cNvPicPr>
          <p:nvPr/>
        </p:nvPicPr>
        <p:blipFill>
          <a:blip r:embed="rId15">
            <a:alphaModFix amt="70000"/>
          </a:blip>
          <a:stretch>
            <a:fillRect/>
          </a:stretch>
        </p:blipFill>
        <p:spPr>
          <a:xfrm>
            <a:off x="22960968" y="12179616"/>
            <a:ext cx="1376841" cy="11452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dissolve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Shape 29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14</a:t>
            </a:fld>
            <a:endParaRPr/>
          </a:p>
        </p:txBody>
      </p:sp>
      <p:sp>
        <p:nvSpPr>
          <p:cNvPr id="291" name="Shape 291"/>
          <p:cNvSpPr/>
          <p:nvPr/>
        </p:nvSpPr>
        <p:spPr>
          <a:xfrm>
            <a:off x="-203200" y="13324839"/>
            <a:ext cx="24790402" cy="492761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DA0515FE-4CD3-5A21-E31E-1F02D8B6F5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08526"/>
            <a:ext cx="24015497" cy="12516313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2F37926A-46F2-572E-C036-79A25CA39006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22960968" y="12179616"/>
            <a:ext cx="1376841" cy="1145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920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dissolve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80B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>
            <a:extLst>
              <a:ext uri="{FF2B5EF4-FFF2-40B4-BE49-F238E27FC236}">
                <a16:creationId xmlns:a16="http://schemas.microsoft.com/office/drawing/2014/main" id="{21167D35-43D9-BFBB-DCFC-1AC124040AA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</a:blip>
          <a:srcRect l="26268" t="15520" r="54601" b="41691"/>
          <a:stretch/>
        </p:blipFill>
        <p:spPr>
          <a:xfrm>
            <a:off x="16762461" y="315679"/>
            <a:ext cx="7824741" cy="13255540"/>
          </a:xfrm>
          <a:prstGeom prst="rect">
            <a:avLst/>
          </a:prstGeom>
        </p:spPr>
      </p:pic>
      <p:sp>
        <p:nvSpPr>
          <p:cNvPr id="290" name="Shape 29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15</a:t>
            </a:fld>
            <a:endParaRPr/>
          </a:p>
        </p:txBody>
      </p:sp>
      <p:sp>
        <p:nvSpPr>
          <p:cNvPr id="291" name="Shape 291"/>
          <p:cNvSpPr/>
          <p:nvPr/>
        </p:nvSpPr>
        <p:spPr>
          <a:xfrm>
            <a:off x="-203200" y="13324839"/>
            <a:ext cx="24790402" cy="492761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" name="Espaço Reservado para Texto 4">
            <a:extLst>
              <a:ext uri="{FF2B5EF4-FFF2-40B4-BE49-F238E27FC236}">
                <a16:creationId xmlns:a16="http://schemas.microsoft.com/office/drawing/2014/main" id="{7D6ECA4A-3109-F2FC-B51F-1C034B708F31}"/>
              </a:ext>
            </a:extLst>
          </p:cNvPr>
          <p:cNvSpPr txBox="1">
            <a:spLocks/>
          </p:cNvSpPr>
          <p:nvPr/>
        </p:nvSpPr>
        <p:spPr>
          <a:xfrm>
            <a:off x="1518515" y="259576"/>
            <a:ext cx="9024687" cy="13065263"/>
          </a:xfrm>
          <a:prstGeom prst="rect">
            <a:avLst/>
          </a:prstGeom>
        </p:spPr>
        <p:txBody>
          <a:bodyPr>
            <a:normAutofit/>
          </a:bodyPr>
          <a:lstStyle>
            <a:lvl1pPr marL="617361" marR="0" indent="-617361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1061861" marR="0" indent="-617361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1506361" marR="0" indent="-617361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1950861" marR="0" indent="-617361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2395361" marR="0" indent="-617361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2839861" marR="0" indent="-617361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3284361" marR="0" indent="-617361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3728861" marR="0" indent="-617361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4173361" marR="0" indent="-617361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hangingPunct="1"/>
            <a:endParaRPr lang="pt-BR" sz="4600" b="1" dirty="0">
              <a:solidFill>
                <a:schemeClr val="bg1"/>
              </a:solidFill>
              <a:latin typeface="Trenda"/>
            </a:endParaRPr>
          </a:p>
          <a:p>
            <a:pPr hangingPunct="1"/>
            <a:endParaRPr lang="pt-BR" sz="4600" b="1" dirty="0">
              <a:solidFill>
                <a:schemeClr val="bg1"/>
              </a:solidFill>
              <a:latin typeface="Trenda"/>
            </a:endParaRPr>
          </a:p>
          <a:p>
            <a:pPr marL="0" indent="0" hangingPunct="1">
              <a:buNone/>
            </a:pPr>
            <a:endParaRPr lang="pt-BR" sz="4600" b="1" dirty="0">
              <a:solidFill>
                <a:schemeClr val="bg1"/>
              </a:solidFill>
              <a:latin typeface="Trenda"/>
            </a:endParaRPr>
          </a:p>
          <a:p>
            <a:pPr marL="0" indent="0" hangingPunct="1">
              <a:buNone/>
            </a:pPr>
            <a:endParaRPr lang="pt-BR" sz="4600" b="1" dirty="0">
              <a:solidFill>
                <a:schemeClr val="bg1"/>
              </a:solidFill>
              <a:latin typeface="Trenda"/>
            </a:endParaRPr>
          </a:p>
          <a:p>
            <a:pPr marL="0" indent="0" hangingPunct="1">
              <a:buNone/>
            </a:pPr>
            <a:endParaRPr lang="pt-BR" sz="3600" b="1" dirty="0">
              <a:solidFill>
                <a:schemeClr val="bg1"/>
              </a:solidFill>
              <a:latin typeface="Trenda"/>
            </a:endParaRPr>
          </a:p>
          <a:p>
            <a:pPr hangingPunct="1"/>
            <a:endParaRPr lang="pt-BR" sz="3600" b="1" dirty="0">
              <a:solidFill>
                <a:schemeClr val="bg1"/>
              </a:solidFill>
              <a:latin typeface="Trenda"/>
            </a:endParaRPr>
          </a:p>
          <a:p>
            <a:pPr hangingPunct="1"/>
            <a:endParaRPr lang="pt-BR" sz="3600" b="1" dirty="0">
              <a:solidFill>
                <a:schemeClr val="bg1"/>
              </a:solidFill>
              <a:latin typeface="Trenda"/>
            </a:endParaRPr>
          </a:p>
          <a:p>
            <a:pPr hangingPunct="1"/>
            <a:endParaRPr lang="pt-BR" sz="3600" b="1" dirty="0">
              <a:solidFill>
                <a:schemeClr val="bg1"/>
              </a:solidFill>
              <a:latin typeface="Trenda"/>
            </a:endParaRPr>
          </a:p>
          <a:p>
            <a:pPr hangingPunct="1"/>
            <a:endParaRPr lang="pt-BR" b="1" dirty="0">
              <a:solidFill>
                <a:schemeClr val="bg1"/>
              </a:solidFill>
              <a:latin typeface="Trenda"/>
            </a:endParaRPr>
          </a:p>
          <a:p>
            <a:pPr hangingPunct="1"/>
            <a:endParaRPr lang="pt-BR" b="1" dirty="0">
              <a:solidFill>
                <a:schemeClr val="bg1"/>
              </a:solidFill>
              <a:latin typeface="Trenda"/>
            </a:endParaRPr>
          </a:p>
          <a:p>
            <a:pPr marL="0" indent="0" hangingPunct="1">
              <a:buNone/>
            </a:pPr>
            <a:endParaRPr lang="pt-BR" b="1" dirty="0">
              <a:solidFill>
                <a:schemeClr val="bg1"/>
              </a:solidFill>
              <a:latin typeface="Trenda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A92E3FF0-E771-C6E6-45EE-3BE7AC80F83D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22960968" y="12179616"/>
            <a:ext cx="1376841" cy="1145223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5AA5DCFF-D02F-2A99-64A8-F3A348149841}"/>
              </a:ext>
            </a:extLst>
          </p:cNvPr>
          <p:cNvSpPr txBox="1"/>
          <p:nvPr/>
        </p:nvSpPr>
        <p:spPr>
          <a:xfrm>
            <a:off x="7575591" y="1798762"/>
            <a:ext cx="15289894" cy="137537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pt-BR" sz="4000" b="1" dirty="0">
                <a:solidFill>
                  <a:schemeClr val="bg1">
                    <a:lumMod val="95000"/>
                  </a:schemeClr>
                </a:solidFill>
              </a:rPr>
              <a:t>API – integração com o </a:t>
            </a:r>
            <a:br>
              <a:rPr lang="pt-BR" sz="4000" b="1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pt-BR" sz="4000" b="1" dirty="0">
                <a:solidFill>
                  <a:schemeClr val="bg1">
                    <a:lumMod val="95000"/>
                  </a:schemeClr>
                </a:solidFill>
              </a:rPr>
              <a:t>BBCE </a:t>
            </a:r>
            <a:r>
              <a:rPr lang="pt-BR" sz="4000" b="0" i="0" dirty="0">
                <a:solidFill>
                  <a:srgbClr val="E8EAED"/>
                </a:solidFill>
                <a:effectLst/>
                <a:latin typeface="Google Sans"/>
              </a:rPr>
              <a:t>Balcão Brasileiro de Comercialização de Energia</a:t>
            </a:r>
            <a:endParaRPr kumimoji="0" lang="pt-BR" sz="4000" b="1" i="0" u="none" strike="noStrike" cap="none" spc="0" normalizeH="0" baseline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A125FD79-8E5E-A1DB-CB91-7876B3381A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268" t="15520" r="54601" b="41691"/>
          <a:stretch/>
        </p:blipFill>
        <p:spPr>
          <a:xfrm>
            <a:off x="452350" y="716501"/>
            <a:ext cx="7824741" cy="9844598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85149376-C72F-9C24-284A-4724485F840A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19485" y="13196"/>
            <a:ext cx="8255136" cy="11121755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9893F077-9F24-E1D9-ECCB-CADD69E87B07}"/>
              </a:ext>
            </a:extLst>
          </p:cNvPr>
          <p:cNvSpPr txBox="1"/>
          <p:nvPr/>
        </p:nvSpPr>
        <p:spPr>
          <a:xfrm>
            <a:off x="7638572" y="4855840"/>
            <a:ext cx="15289894" cy="3222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pt-BR" sz="4000" b="1" dirty="0">
                <a:solidFill>
                  <a:schemeClr val="bg1">
                    <a:lumMod val="95000"/>
                  </a:schemeClr>
                </a:solidFill>
              </a:rPr>
              <a:t>Faz o login com usuário</a:t>
            </a:r>
          </a:p>
          <a:p>
            <a:pPr marL="0" marR="0" indent="0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pt-BR" sz="4000" b="1" dirty="0">
                <a:solidFill>
                  <a:schemeClr val="bg1">
                    <a:lumMod val="95000"/>
                  </a:schemeClr>
                </a:solidFill>
              </a:rPr>
              <a:t>Valida tokens</a:t>
            </a:r>
          </a:p>
          <a:p>
            <a:pPr marL="0" marR="0" indent="0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pt-BR" sz="4000" b="1" dirty="0">
                <a:solidFill>
                  <a:schemeClr val="bg1">
                    <a:lumMod val="95000"/>
                  </a:schemeClr>
                </a:solidFill>
              </a:rPr>
              <a:t>Busca informações novas (Realiza validação)</a:t>
            </a:r>
          </a:p>
          <a:p>
            <a:pPr marL="0" marR="0" indent="0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pt-BR" sz="4000" b="1" dirty="0">
                <a:solidFill>
                  <a:schemeClr val="bg1">
                    <a:lumMod val="95000"/>
                  </a:schemeClr>
                </a:solidFill>
              </a:rPr>
              <a:t>Recebe o padrão JSON para implementar.</a:t>
            </a:r>
          </a:p>
          <a:p>
            <a:pPr marL="0" marR="0" indent="0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BR" sz="4000" b="1" i="0" u="none" strike="noStrike" cap="none" spc="0" normalizeH="0" baseline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2046469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dissolve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20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PJ ou CLT: qual o melhor regime de trabalho? - Wizard Idiomas">
            <a:extLst>
              <a:ext uri="{FF2B5EF4-FFF2-40B4-BE49-F238E27FC236}">
                <a16:creationId xmlns:a16="http://schemas.microsoft.com/office/drawing/2014/main" id="{DC8ED460-F685-89A2-394D-C4DCFBF8CD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88523"/>
            <a:ext cx="24360541" cy="13538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8" name="Shape 298"/>
          <p:cNvSpPr/>
          <p:nvPr/>
        </p:nvSpPr>
        <p:spPr>
          <a:xfrm flipV="1">
            <a:off x="3551879" y="5144399"/>
            <a:ext cx="1" cy="1707419"/>
          </a:xfrm>
          <a:prstGeom prst="line">
            <a:avLst/>
          </a:prstGeom>
          <a:ln w="12700">
            <a:solidFill>
              <a:srgbClr val="FFFFFF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299" name="Shape 299"/>
          <p:cNvSpPr/>
          <p:nvPr/>
        </p:nvSpPr>
        <p:spPr>
          <a:xfrm flipH="1" flipV="1">
            <a:off x="3551879" y="6851817"/>
            <a:ext cx="7805226" cy="8099"/>
          </a:xfrm>
          <a:prstGeom prst="line">
            <a:avLst/>
          </a:prstGeom>
          <a:ln w="12700">
            <a:solidFill>
              <a:srgbClr val="FFFFFF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300" name="Shape 300"/>
          <p:cNvSpPr/>
          <p:nvPr/>
        </p:nvSpPr>
        <p:spPr>
          <a:xfrm>
            <a:off x="11496045" y="6859379"/>
            <a:ext cx="7877043" cy="4718"/>
          </a:xfrm>
          <a:prstGeom prst="line">
            <a:avLst/>
          </a:prstGeom>
          <a:ln w="12700">
            <a:solidFill>
              <a:srgbClr val="FFFFFF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301" name="Shape 301"/>
          <p:cNvSpPr/>
          <p:nvPr/>
        </p:nvSpPr>
        <p:spPr>
          <a:xfrm>
            <a:off x="10642154" y="8461803"/>
            <a:ext cx="1581547" cy="158154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miter lim="400000"/>
          </a:ln>
        </p:spPr>
        <p:txBody>
          <a:bodyPr lIns="68579" tIns="68579" rIns="68579" bIns="68579" anchor="ctr"/>
          <a:lstStyle/>
          <a:p>
            <a:pPr defTabSz="1828800">
              <a:defRPr sz="3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02" name="Shape 302"/>
          <p:cNvSpPr/>
          <p:nvPr/>
        </p:nvSpPr>
        <p:spPr>
          <a:xfrm>
            <a:off x="10642152" y="9913289"/>
            <a:ext cx="1581547" cy="130306"/>
          </a:xfrm>
          <a:prstGeom prst="rect">
            <a:avLst/>
          </a:prstGeom>
          <a:solidFill>
            <a:srgbClr val="6C008D"/>
          </a:solidFill>
          <a:ln w="12700">
            <a:miter lim="400000"/>
          </a:ln>
          <a:effectLst>
            <a:outerShdw blurRad="50800" dist="50800" dir="5400000" algn="ctr" rotWithShape="0">
              <a:srgbClr val="6C008D"/>
            </a:outerShdw>
          </a:effectLst>
        </p:spPr>
        <p:txBody>
          <a:bodyPr lIns="68579" tIns="68579" rIns="68579" bIns="68579" anchor="ctr"/>
          <a:lstStyle/>
          <a:p>
            <a:pPr defTabSz="1828800">
              <a:defRPr sz="3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03" name="Shape 303"/>
          <p:cNvSpPr/>
          <p:nvPr/>
        </p:nvSpPr>
        <p:spPr>
          <a:xfrm>
            <a:off x="2880000" y="3646800"/>
            <a:ext cx="1580400" cy="1581547"/>
          </a:xfrm>
          <a:prstGeom prst="rect">
            <a:avLst/>
          </a:prstGeom>
          <a:solidFill>
            <a:srgbClr val="C4C4C4"/>
          </a:solidFill>
          <a:ln w="12700">
            <a:miter lim="400000"/>
          </a:ln>
        </p:spPr>
        <p:txBody>
          <a:bodyPr lIns="68579" tIns="68579" rIns="68579" bIns="68579" anchor="ctr"/>
          <a:lstStyle/>
          <a:p>
            <a:pPr defTabSz="1828800">
              <a:defRPr sz="3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dirty="0"/>
          </a:p>
        </p:txBody>
      </p:sp>
      <p:sp>
        <p:nvSpPr>
          <p:cNvPr id="304" name="Shape 304"/>
          <p:cNvSpPr/>
          <p:nvPr/>
        </p:nvSpPr>
        <p:spPr>
          <a:xfrm>
            <a:off x="18325576" y="3652481"/>
            <a:ext cx="1581547" cy="1581547"/>
          </a:xfrm>
          <a:prstGeom prst="rect">
            <a:avLst/>
          </a:prstGeom>
          <a:solidFill>
            <a:srgbClr val="2980B9"/>
          </a:solidFill>
          <a:ln w="12700">
            <a:miter lim="400000"/>
          </a:ln>
        </p:spPr>
        <p:txBody>
          <a:bodyPr lIns="68579" tIns="68579" rIns="68579" bIns="68579" anchor="ctr"/>
          <a:lstStyle/>
          <a:p>
            <a:pPr defTabSz="1828800">
              <a:defRPr sz="3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05" name="Shape 305"/>
          <p:cNvSpPr/>
          <p:nvPr/>
        </p:nvSpPr>
        <p:spPr>
          <a:xfrm>
            <a:off x="18310254" y="5104968"/>
            <a:ext cx="1581547" cy="130306"/>
          </a:xfrm>
          <a:prstGeom prst="rect">
            <a:avLst/>
          </a:prstGeom>
          <a:solidFill>
            <a:srgbClr val="1F608B"/>
          </a:solidFill>
          <a:ln w="12700">
            <a:miter lim="400000"/>
          </a:ln>
        </p:spPr>
        <p:txBody>
          <a:bodyPr lIns="68579" tIns="68579" rIns="68579" bIns="68579" anchor="ctr"/>
          <a:lstStyle/>
          <a:p>
            <a:pPr defTabSz="1828800">
              <a:defRPr sz="3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06" name="Shape 306"/>
          <p:cNvSpPr/>
          <p:nvPr/>
        </p:nvSpPr>
        <p:spPr>
          <a:xfrm>
            <a:off x="2887914" y="5100388"/>
            <a:ext cx="1573915" cy="130306"/>
          </a:xfrm>
          <a:prstGeom prst="rect">
            <a:avLst/>
          </a:prstGeom>
          <a:solidFill>
            <a:srgbClr val="292929"/>
          </a:solidFill>
          <a:ln w="12700">
            <a:miter lim="400000"/>
          </a:ln>
        </p:spPr>
        <p:txBody>
          <a:bodyPr lIns="68579" tIns="68579" rIns="68579" bIns="68579" anchor="ctr"/>
          <a:lstStyle/>
          <a:p>
            <a:pPr defTabSz="1828800">
              <a:defRPr sz="3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07" name="Shape 30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16</a:t>
            </a:fld>
            <a:endParaRPr/>
          </a:p>
        </p:txBody>
      </p:sp>
      <p:pic>
        <p:nvPicPr>
          <p:cNvPr id="308" name="monitor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0599" y="3957019"/>
            <a:ext cx="1219201" cy="914401"/>
          </a:xfrm>
          <a:prstGeom prst="rect">
            <a:avLst/>
          </a:prstGeom>
          <a:ln w="12700">
            <a:miter lim="400000"/>
          </a:ln>
        </p:spPr>
      </p:pic>
      <p:sp>
        <p:nvSpPr>
          <p:cNvPr id="310" name="Shape 310"/>
          <p:cNvSpPr/>
          <p:nvPr/>
        </p:nvSpPr>
        <p:spPr>
          <a:xfrm>
            <a:off x="163942" y="2736344"/>
            <a:ext cx="7372210" cy="913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pt-BR" dirty="0"/>
              <a:t>Cargo e Responsabilidade</a:t>
            </a:r>
          </a:p>
        </p:txBody>
      </p:sp>
      <p:sp>
        <p:nvSpPr>
          <p:cNvPr id="311" name="Shape 311"/>
          <p:cNvSpPr/>
          <p:nvPr/>
        </p:nvSpPr>
        <p:spPr>
          <a:xfrm>
            <a:off x="10478223" y="10141160"/>
            <a:ext cx="2079094" cy="12214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pt-BR" dirty="0"/>
              <a:t>GitHub</a:t>
            </a:r>
            <a:br>
              <a:rPr lang="pt-BR" dirty="0"/>
            </a:br>
            <a:r>
              <a:rPr lang="pt-BR" sz="2000" dirty="0"/>
              <a:t>(case 3)</a:t>
            </a:r>
            <a:endParaRPr dirty="0"/>
          </a:p>
        </p:txBody>
      </p:sp>
      <p:pic>
        <p:nvPicPr>
          <p:cNvPr id="313" name="Celular.png"/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535236" y="3856116"/>
            <a:ext cx="1131582" cy="1018422"/>
          </a:xfrm>
          <a:prstGeom prst="rect">
            <a:avLst/>
          </a:prstGeom>
          <a:ln w="12700">
            <a:miter lim="400000"/>
          </a:ln>
        </p:spPr>
      </p:pic>
      <p:sp>
        <p:nvSpPr>
          <p:cNvPr id="314" name="Shape 314"/>
          <p:cNvSpPr/>
          <p:nvPr/>
        </p:nvSpPr>
        <p:spPr>
          <a:xfrm flipV="1">
            <a:off x="19370176" y="5228347"/>
            <a:ext cx="0" cy="1629653"/>
          </a:xfrm>
          <a:prstGeom prst="line">
            <a:avLst/>
          </a:prstGeom>
          <a:ln w="12700">
            <a:solidFill>
              <a:srgbClr val="FFFFFF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315" name="Shape 315"/>
          <p:cNvSpPr/>
          <p:nvPr/>
        </p:nvSpPr>
        <p:spPr>
          <a:xfrm>
            <a:off x="16688352" y="2140989"/>
            <a:ext cx="5363647" cy="11907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pt-BR" dirty="0"/>
              <a:t>Projeto do Portfólio</a:t>
            </a:r>
          </a:p>
          <a:p>
            <a:r>
              <a:rPr lang="pt-BR" sz="1800" dirty="0"/>
              <a:t>(Case 2)</a:t>
            </a:r>
            <a:endParaRPr lang="pt-BR" dirty="0"/>
          </a:p>
        </p:txBody>
      </p:sp>
      <p:sp>
        <p:nvSpPr>
          <p:cNvPr id="317" name="Shape 317"/>
          <p:cNvSpPr/>
          <p:nvPr/>
        </p:nvSpPr>
        <p:spPr>
          <a:xfrm>
            <a:off x="-203200" y="13324839"/>
            <a:ext cx="24790402" cy="492761"/>
          </a:xfrm>
          <a:prstGeom prst="rect">
            <a:avLst/>
          </a:prstGeom>
          <a:solidFill>
            <a:srgbClr val="9CED17"/>
          </a:solidFill>
          <a:ln w="12700"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2" name="Shape 314">
            <a:extLst>
              <a:ext uri="{FF2B5EF4-FFF2-40B4-BE49-F238E27FC236}">
                <a16:creationId xmlns:a16="http://schemas.microsoft.com/office/drawing/2014/main" id="{ABEF564E-F5EF-D23D-8622-BD1F2715960E}"/>
              </a:ext>
            </a:extLst>
          </p:cNvPr>
          <p:cNvSpPr/>
          <p:nvPr/>
        </p:nvSpPr>
        <p:spPr>
          <a:xfrm flipH="1" flipV="1">
            <a:off x="11421070" y="6948938"/>
            <a:ext cx="3850" cy="1508030"/>
          </a:xfrm>
          <a:prstGeom prst="line">
            <a:avLst/>
          </a:prstGeom>
          <a:ln w="12700">
            <a:solidFill>
              <a:srgbClr val="FFFFFF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316" name="Shape 316"/>
          <p:cNvSpPr/>
          <p:nvPr/>
        </p:nvSpPr>
        <p:spPr>
          <a:xfrm>
            <a:off x="11348086" y="6779255"/>
            <a:ext cx="169684" cy="169684"/>
          </a:xfrm>
          <a:prstGeom prst="ellipse">
            <a:avLst/>
          </a:prstGeom>
          <a:solidFill>
            <a:srgbClr val="3CB1FD"/>
          </a:solidFill>
          <a:ln w="63500">
            <a:solidFill>
              <a:srgbClr val="D9D9D9"/>
            </a:solidFill>
            <a:miter/>
          </a:ln>
        </p:spPr>
        <p:txBody>
          <a:bodyPr lIns="68579" tIns="68579" rIns="68579" bIns="68579" anchor="ctr"/>
          <a:lstStyle/>
          <a:p>
            <a:pPr defTabSz="1828800">
              <a:defRPr sz="3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pic>
        <p:nvPicPr>
          <p:cNvPr id="3074" name="Picture 2" descr="Carlos Frederico">
            <a:extLst>
              <a:ext uri="{FF2B5EF4-FFF2-40B4-BE49-F238E27FC236}">
                <a16:creationId xmlns:a16="http://schemas.microsoft.com/office/drawing/2014/main" id="{C388E7D9-9871-9799-8D41-9A55E5DE93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2736" y="8529292"/>
            <a:ext cx="1412466" cy="1412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C5B80803-E84F-7937-C4B2-29EB2C5DF5BC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70000"/>
          </a:blip>
          <a:stretch>
            <a:fillRect/>
          </a:stretch>
        </p:blipFill>
        <p:spPr>
          <a:xfrm>
            <a:off x="22960968" y="12179616"/>
            <a:ext cx="1376841" cy="11452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dissolv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4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400"/>
                            </p:stCondLst>
                            <p:childTnLst>
                              <p:par>
                                <p:cTn id="9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3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4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800"/>
                            </p:stCondLst>
                            <p:childTnLst>
                              <p:par>
                                <p:cTn id="15" presetID="22" presetClass="entr" presetSubtype="1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4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200"/>
                            </p:stCondLst>
                            <p:childTnLst>
                              <p:par>
                                <p:cTn id="19" presetID="22" presetClass="entr" presetSubtype="2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4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4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"/>
                            </p:stCondLst>
                            <p:childTnLst>
                              <p:par>
                                <p:cTn id="37" presetID="1" presetClass="entr" presetSubtype="0" fill="hold" grpId="9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8" grpId="1" animBg="1" advAuto="0"/>
      <p:bldP spid="299" grpId="3" animBg="1" advAuto="0"/>
      <p:bldP spid="300" grpId="5" animBg="1" advAuto="0"/>
      <p:bldP spid="301" grpId="6" animBg="1" advAuto="0"/>
      <p:bldP spid="302" grpId="7" animBg="1" advAuto="0"/>
      <p:bldP spid="311" grpId="9" animBg="1" advAuto="0"/>
      <p:bldP spid="314" grpId="4" animBg="1" advAuto="0"/>
      <p:bldP spid="22" grpId="0" animBg="1" advAuto="0"/>
      <p:bldP spid="316" grpId="2" animBg="1" advAuto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FFC2C5A9-C227-BBC8-391C-FBFFB431AF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5" r="54821" b="4590"/>
          <a:stretch/>
        </p:blipFill>
        <p:spPr>
          <a:xfrm>
            <a:off x="14862397" y="-529379"/>
            <a:ext cx="9475412" cy="13854217"/>
          </a:xfrm>
          <a:prstGeom prst="rect">
            <a:avLst/>
          </a:prstGeom>
        </p:spPr>
      </p:pic>
      <p:pic>
        <p:nvPicPr>
          <p:cNvPr id="8194" name="Picture 2" descr="Carlos Frederico">
            <a:extLst>
              <a:ext uri="{FF2B5EF4-FFF2-40B4-BE49-F238E27FC236}">
                <a16:creationId xmlns:a16="http://schemas.microsoft.com/office/drawing/2014/main" id="{BE297FB9-07EC-74A3-5156-B0CF2A1EEE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7314" y="1991359"/>
            <a:ext cx="10045578" cy="10358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9" name="Shape 31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17</a:t>
            </a:fld>
            <a:endParaRPr/>
          </a:p>
        </p:txBody>
      </p:sp>
      <p:sp>
        <p:nvSpPr>
          <p:cNvPr id="320" name="Shape 320"/>
          <p:cNvSpPr/>
          <p:nvPr/>
        </p:nvSpPr>
        <p:spPr>
          <a:xfrm>
            <a:off x="-203200" y="13324839"/>
            <a:ext cx="24790402" cy="492761"/>
          </a:xfrm>
          <a:prstGeom prst="rect">
            <a:avLst/>
          </a:prstGeom>
          <a:solidFill>
            <a:srgbClr val="6C008D"/>
          </a:solidFill>
          <a:ln w="12700">
            <a:miter lim="400000"/>
          </a:ln>
          <a:effectLst>
            <a:outerShdw blurRad="50800" dist="25400" dir="5400000" rotWithShape="0">
              <a:srgbClr val="6C008D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" name="Espaço Reservado para Texto 4">
            <a:extLst>
              <a:ext uri="{FF2B5EF4-FFF2-40B4-BE49-F238E27FC236}">
                <a16:creationId xmlns:a16="http://schemas.microsoft.com/office/drawing/2014/main" id="{272C491F-F83A-58C2-A5E1-EE489668372E}"/>
              </a:ext>
            </a:extLst>
          </p:cNvPr>
          <p:cNvSpPr txBox="1">
            <a:spLocks/>
          </p:cNvSpPr>
          <p:nvPr/>
        </p:nvSpPr>
        <p:spPr>
          <a:xfrm>
            <a:off x="2354197" y="798297"/>
            <a:ext cx="9024687" cy="11753298"/>
          </a:xfrm>
          <a:prstGeom prst="rect">
            <a:avLst/>
          </a:prstGeom>
        </p:spPr>
        <p:txBody>
          <a:bodyPr>
            <a:normAutofit/>
          </a:bodyPr>
          <a:lstStyle>
            <a:lvl1pPr marL="617361" marR="0" indent="-617361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1061861" marR="0" indent="-617361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1506361" marR="0" indent="-617361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1950861" marR="0" indent="-617361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2395361" marR="0" indent="-617361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2839861" marR="0" indent="-617361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3284361" marR="0" indent="-617361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3728861" marR="0" indent="-617361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4173361" marR="0" indent="-617361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marL="0" indent="0" hangingPunct="1">
              <a:buNone/>
            </a:pPr>
            <a:r>
              <a:rPr lang="pt-BR" b="1" u="sng" dirty="0">
                <a:solidFill>
                  <a:schemeClr val="bg1"/>
                </a:solidFill>
                <a:highlight>
                  <a:srgbClr val="6C008D"/>
                </a:highlight>
                <a:latin typeface="Trenda"/>
              </a:rPr>
              <a:t>Implementação do GitHub</a:t>
            </a:r>
          </a:p>
          <a:p>
            <a:pPr hangingPunct="1"/>
            <a:r>
              <a:rPr lang="pt-BR" sz="4600" b="1" dirty="0">
                <a:solidFill>
                  <a:schemeClr val="bg1"/>
                </a:solidFill>
                <a:highlight>
                  <a:srgbClr val="6C008D"/>
                </a:highlight>
                <a:latin typeface="Trenda"/>
              </a:rPr>
              <a:t>RI- não </a:t>
            </a:r>
            <a:r>
              <a:rPr lang="pt-BR" sz="4600" b="1" dirty="0" err="1">
                <a:solidFill>
                  <a:schemeClr val="bg1"/>
                </a:solidFill>
                <a:highlight>
                  <a:srgbClr val="6C008D"/>
                </a:highlight>
                <a:latin typeface="Trenda"/>
              </a:rPr>
              <a:t>ultilizava</a:t>
            </a:r>
            <a:r>
              <a:rPr lang="pt-BR" sz="4600" b="1" dirty="0">
                <a:solidFill>
                  <a:schemeClr val="bg1"/>
                </a:solidFill>
                <a:highlight>
                  <a:srgbClr val="6C008D"/>
                </a:highlight>
                <a:latin typeface="Trenda"/>
              </a:rPr>
              <a:t> GitHub</a:t>
            </a:r>
          </a:p>
          <a:p>
            <a:pPr hangingPunct="1"/>
            <a:r>
              <a:rPr lang="pt-BR" sz="4600" b="1" dirty="0">
                <a:solidFill>
                  <a:schemeClr val="bg1"/>
                </a:solidFill>
                <a:highlight>
                  <a:srgbClr val="6C008D"/>
                </a:highlight>
                <a:latin typeface="Trenda"/>
              </a:rPr>
              <a:t>Antes da minha entrada só tinha 1 desenvolvedor.</a:t>
            </a:r>
          </a:p>
          <a:p>
            <a:pPr hangingPunct="1"/>
            <a:r>
              <a:rPr lang="pt-BR" sz="4600" b="1" dirty="0">
                <a:solidFill>
                  <a:schemeClr val="bg1"/>
                </a:solidFill>
                <a:highlight>
                  <a:srgbClr val="6C008D"/>
                </a:highlight>
                <a:latin typeface="Trenda"/>
              </a:rPr>
              <a:t>Com minha entrada trouxe a necessidade da implementação do </a:t>
            </a:r>
            <a:r>
              <a:rPr lang="pt-BR" sz="4600" b="1" dirty="0" err="1">
                <a:solidFill>
                  <a:schemeClr val="bg1"/>
                </a:solidFill>
                <a:highlight>
                  <a:srgbClr val="6C008D"/>
                </a:highlight>
                <a:latin typeface="Trenda"/>
              </a:rPr>
              <a:t>Github</a:t>
            </a:r>
            <a:r>
              <a:rPr lang="pt-BR" sz="4600" b="1" dirty="0">
                <a:solidFill>
                  <a:schemeClr val="bg1"/>
                </a:solidFill>
                <a:highlight>
                  <a:srgbClr val="6C008D"/>
                </a:highlight>
                <a:latin typeface="Trenda"/>
              </a:rPr>
              <a:t> para desenvolvimento em Equipe</a:t>
            </a:r>
          </a:p>
          <a:p>
            <a:pPr hangingPunct="1"/>
            <a:endParaRPr lang="pt-BR" sz="4600" b="1" dirty="0">
              <a:solidFill>
                <a:schemeClr val="bg1"/>
              </a:solidFill>
              <a:highlight>
                <a:srgbClr val="6C008D"/>
              </a:highlight>
              <a:latin typeface="Trenda"/>
            </a:endParaRPr>
          </a:p>
          <a:p>
            <a:pPr hangingPunct="1"/>
            <a:endParaRPr lang="pt-BR" sz="4600" b="1" dirty="0">
              <a:solidFill>
                <a:schemeClr val="bg1"/>
              </a:solidFill>
              <a:highlight>
                <a:srgbClr val="6C008D"/>
              </a:highlight>
              <a:latin typeface="Trenda"/>
            </a:endParaRPr>
          </a:p>
          <a:p>
            <a:pPr hangingPunct="1"/>
            <a:endParaRPr lang="pt-BR" sz="4600" b="1" dirty="0">
              <a:solidFill>
                <a:schemeClr val="bg1"/>
              </a:solidFill>
              <a:highlight>
                <a:srgbClr val="6C008D"/>
              </a:highlight>
              <a:latin typeface="Trenda"/>
            </a:endParaRPr>
          </a:p>
          <a:p>
            <a:pPr marL="0" indent="0" hangingPunct="1">
              <a:buNone/>
            </a:pPr>
            <a:endParaRPr lang="pt-BR" sz="4600" b="1" dirty="0">
              <a:solidFill>
                <a:schemeClr val="bg1"/>
              </a:solidFill>
              <a:highlight>
                <a:srgbClr val="6C008D"/>
              </a:highlight>
              <a:latin typeface="Trenda"/>
            </a:endParaRPr>
          </a:p>
          <a:p>
            <a:pPr marL="0" indent="0" hangingPunct="1">
              <a:buNone/>
            </a:pPr>
            <a:endParaRPr lang="pt-BR" sz="4600" b="1" dirty="0">
              <a:solidFill>
                <a:schemeClr val="bg1"/>
              </a:solidFill>
              <a:highlight>
                <a:srgbClr val="6C008D"/>
              </a:highlight>
              <a:latin typeface="Trenda"/>
            </a:endParaRPr>
          </a:p>
          <a:p>
            <a:pPr marL="0" indent="0" hangingPunct="1">
              <a:buNone/>
            </a:pPr>
            <a:endParaRPr lang="pt-BR" sz="3600" b="1" dirty="0">
              <a:solidFill>
                <a:schemeClr val="bg1"/>
              </a:solidFill>
              <a:highlight>
                <a:srgbClr val="6C008D"/>
              </a:highlight>
              <a:latin typeface="Trenda"/>
            </a:endParaRPr>
          </a:p>
          <a:p>
            <a:pPr hangingPunct="1"/>
            <a:endParaRPr lang="pt-BR" sz="3600" b="1" dirty="0">
              <a:solidFill>
                <a:schemeClr val="bg1"/>
              </a:solidFill>
              <a:highlight>
                <a:srgbClr val="6C008D"/>
              </a:highlight>
              <a:latin typeface="Trenda"/>
            </a:endParaRPr>
          </a:p>
          <a:p>
            <a:pPr hangingPunct="1"/>
            <a:endParaRPr lang="pt-BR" sz="3600" b="1" dirty="0">
              <a:solidFill>
                <a:schemeClr val="bg1"/>
              </a:solidFill>
              <a:highlight>
                <a:srgbClr val="6C008D"/>
              </a:highlight>
              <a:latin typeface="Trenda"/>
            </a:endParaRPr>
          </a:p>
          <a:p>
            <a:pPr hangingPunct="1"/>
            <a:endParaRPr lang="pt-BR" sz="3600" b="1" dirty="0">
              <a:solidFill>
                <a:schemeClr val="bg1"/>
              </a:solidFill>
              <a:highlight>
                <a:srgbClr val="6C008D"/>
              </a:highlight>
              <a:latin typeface="Trenda"/>
            </a:endParaRPr>
          </a:p>
          <a:p>
            <a:pPr hangingPunct="1"/>
            <a:endParaRPr lang="pt-BR" b="1" dirty="0">
              <a:solidFill>
                <a:schemeClr val="bg1"/>
              </a:solidFill>
              <a:highlight>
                <a:srgbClr val="6C008D"/>
              </a:highlight>
              <a:latin typeface="Trenda"/>
            </a:endParaRPr>
          </a:p>
          <a:p>
            <a:pPr hangingPunct="1"/>
            <a:endParaRPr lang="pt-BR" b="1" dirty="0">
              <a:solidFill>
                <a:schemeClr val="bg1"/>
              </a:solidFill>
              <a:highlight>
                <a:srgbClr val="6C008D"/>
              </a:highlight>
              <a:latin typeface="Trenda"/>
            </a:endParaRPr>
          </a:p>
          <a:p>
            <a:pPr marL="0" indent="0" hangingPunct="1">
              <a:buNone/>
            </a:pPr>
            <a:endParaRPr lang="pt-BR" b="1" dirty="0">
              <a:solidFill>
                <a:schemeClr val="bg1"/>
              </a:solidFill>
              <a:highlight>
                <a:srgbClr val="6C008D"/>
              </a:highlight>
              <a:latin typeface="Trenda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CF626BA4-DD9B-BC3F-C5E5-14D1D2FEF601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22960968" y="12179616"/>
            <a:ext cx="1376841" cy="11452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dissolve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Shape 464"/>
          <p:cNvSpPr/>
          <p:nvPr/>
        </p:nvSpPr>
        <p:spPr>
          <a:xfrm flipH="1">
            <a:off x="12192000" y="9899582"/>
            <a:ext cx="1" cy="4065614"/>
          </a:xfrm>
          <a:prstGeom prst="line">
            <a:avLst/>
          </a:prstGeom>
          <a:ln w="25400">
            <a:solidFill>
              <a:srgbClr val="D9D9D9"/>
            </a:solidFill>
            <a:miter/>
          </a:ln>
        </p:spPr>
        <p:txBody>
          <a:bodyPr lIns="68579" tIns="68579" rIns="68579" bIns="68579"/>
          <a:lstStyle/>
          <a:p>
            <a:pPr algn="l" defTabSz="1828800">
              <a:defRPr sz="32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465" name="Shape 465"/>
          <p:cNvSpPr>
            <a:spLocks noGrp="1"/>
          </p:cNvSpPr>
          <p:nvPr>
            <p:ph type="sldNum" sz="quarter" idx="2"/>
          </p:nvPr>
        </p:nvSpPr>
        <p:spPr>
          <a:xfrm>
            <a:off x="21424985" y="13196"/>
            <a:ext cx="507049" cy="49276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18</a:t>
            </a:fld>
            <a:endParaRPr/>
          </a:p>
        </p:txBody>
      </p:sp>
      <p:sp>
        <p:nvSpPr>
          <p:cNvPr id="466" name="Shape 466"/>
          <p:cNvSpPr/>
          <p:nvPr/>
        </p:nvSpPr>
        <p:spPr>
          <a:xfrm>
            <a:off x="12191999" y="4867763"/>
            <a:ext cx="1" cy="1873764"/>
          </a:xfrm>
          <a:prstGeom prst="line">
            <a:avLst/>
          </a:prstGeom>
          <a:ln w="25400">
            <a:solidFill>
              <a:srgbClr val="D9D9D9"/>
            </a:solidFill>
            <a:miter/>
          </a:ln>
        </p:spPr>
        <p:txBody>
          <a:bodyPr lIns="68579" tIns="68579" rIns="68579" bIns="68579"/>
          <a:lstStyle/>
          <a:p>
            <a:pPr algn="l" defTabSz="1828800">
              <a:defRPr sz="32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467" name="Shape 467"/>
          <p:cNvSpPr/>
          <p:nvPr/>
        </p:nvSpPr>
        <p:spPr>
          <a:xfrm>
            <a:off x="4985269" y="6874659"/>
            <a:ext cx="4207270" cy="4770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68579" tIns="68579" rIns="68579" bIns="68579">
            <a:spAutoFit/>
          </a:bodyPr>
          <a:lstStyle>
            <a:lvl1pPr algn="l" defTabSz="1828800">
              <a:defRPr sz="2200">
                <a:solidFill>
                  <a:srgbClr val="A6A6A6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rPr dirty="0"/>
              <a:t>.</a:t>
            </a:r>
          </a:p>
        </p:txBody>
      </p:sp>
      <p:sp>
        <p:nvSpPr>
          <p:cNvPr id="468" name="Shape 468"/>
          <p:cNvSpPr/>
          <p:nvPr/>
        </p:nvSpPr>
        <p:spPr>
          <a:xfrm rot="10800000">
            <a:off x="11994037" y="4674711"/>
            <a:ext cx="395927" cy="233714"/>
          </a:xfrm>
          <a:prstGeom prst="triangle">
            <a:avLst/>
          </a:prstGeom>
          <a:solidFill>
            <a:srgbClr val="D9D9D9"/>
          </a:solidFill>
          <a:ln w="12700">
            <a:miter lim="400000"/>
          </a:ln>
        </p:spPr>
        <p:txBody>
          <a:bodyPr lIns="68579" tIns="68579" rIns="68579" bIns="68579" anchor="ctr"/>
          <a:lstStyle/>
          <a:p>
            <a:pPr defTabSz="1828800">
              <a:defRPr sz="3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469" name="Shape 469"/>
          <p:cNvSpPr/>
          <p:nvPr/>
        </p:nvSpPr>
        <p:spPr>
          <a:xfrm>
            <a:off x="12107158" y="6764896"/>
            <a:ext cx="169684" cy="169684"/>
          </a:xfrm>
          <a:prstGeom prst="ellipse">
            <a:avLst/>
          </a:prstGeom>
          <a:solidFill>
            <a:srgbClr val="FE0944"/>
          </a:solidFill>
          <a:ln w="63500">
            <a:solidFill>
              <a:srgbClr val="D9D9D9"/>
            </a:solidFill>
            <a:miter/>
          </a:ln>
        </p:spPr>
        <p:txBody>
          <a:bodyPr lIns="68579" tIns="68579" rIns="68579" bIns="68579" anchor="ctr"/>
          <a:lstStyle/>
          <a:p>
            <a:pPr defTabSz="1828800">
              <a:defRPr sz="3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470" name="Shape 470"/>
          <p:cNvSpPr/>
          <p:nvPr/>
        </p:nvSpPr>
        <p:spPr>
          <a:xfrm>
            <a:off x="11320019" y="6878018"/>
            <a:ext cx="787140" cy="1"/>
          </a:xfrm>
          <a:prstGeom prst="line">
            <a:avLst/>
          </a:prstGeom>
          <a:ln w="25400">
            <a:solidFill>
              <a:srgbClr val="D9D9D9"/>
            </a:solidFill>
            <a:miter/>
          </a:ln>
        </p:spPr>
        <p:txBody>
          <a:bodyPr lIns="68579" tIns="68579" rIns="68579" bIns="68579"/>
          <a:lstStyle/>
          <a:p>
            <a:pPr algn="l" defTabSz="1828800">
              <a:defRPr sz="32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471" name="Shape 471"/>
          <p:cNvSpPr/>
          <p:nvPr/>
        </p:nvSpPr>
        <p:spPr>
          <a:xfrm>
            <a:off x="9720700" y="6087245"/>
            <a:ext cx="1581547" cy="1581547"/>
          </a:xfrm>
          <a:prstGeom prst="rect">
            <a:avLst/>
          </a:prstGeom>
          <a:solidFill>
            <a:srgbClr val="0F202C"/>
          </a:solidFill>
          <a:ln w="12700">
            <a:miter lim="400000"/>
          </a:ln>
        </p:spPr>
        <p:txBody>
          <a:bodyPr lIns="68579" tIns="68579" rIns="68579" bIns="68579" anchor="ctr"/>
          <a:lstStyle/>
          <a:p>
            <a:pPr defTabSz="1828800">
              <a:defRPr sz="3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>
              <a:solidFill>
                <a:srgbClr val="0D1218"/>
              </a:solidFill>
            </a:endParaRPr>
          </a:p>
        </p:txBody>
      </p:sp>
      <p:sp>
        <p:nvSpPr>
          <p:cNvPr id="472" name="Shape 472"/>
          <p:cNvSpPr/>
          <p:nvPr/>
        </p:nvSpPr>
        <p:spPr>
          <a:xfrm>
            <a:off x="12191999" y="6947701"/>
            <a:ext cx="1" cy="2754701"/>
          </a:xfrm>
          <a:prstGeom prst="line">
            <a:avLst/>
          </a:prstGeom>
          <a:ln w="25400">
            <a:solidFill>
              <a:srgbClr val="D9D9D9"/>
            </a:solidFill>
            <a:miter/>
          </a:ln>
        </p:spPr>
        <p:txBody>
          <a:bodyPr lIns="68579" tIns="68579" rIns="68579" bIns="68579"/>
          <a:lstStyle/>
          <a:p>
            <a:pPr algn="l" defTabSz="1828800">
              <a:defRPr sz="32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473" name="Shape 473"/>
          <p:cNvSpPr/>
          <p:nvPr/>
        </p:nvSpPr>
        <p:spPr>
          <a:xfrm>
            <a:off x="12107158" y="9732350"/>
            <a:ext cx="169684" cy="169684"/>
          </a:xfrm>
          <a:prstGeom prst="ellipse">
            <a:avLst/>
          </a:prstGeom>
          <a:solidFill>
            <a:srgbClr val="737A84"/>
          </a:solidFill>
          <a:ln w="63500">
            <a:solidFill>
              <a:srgbClr val="D9D9D9"/>
            </a:solidFill>
            <a:miter/>
          </a:ln>
        </p:spPr>
        <p:txBody>
          <a:bodyPr lIns="68579" tIns="68579" rIns="68579" bIns="68579" anchor="ctr"/>
          <a:lstStyle/>
          <a:p>
            <a:pPr defTabSz="1828800">
              <a:defRPr sz="3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474" name="Shape 474"/>
          <p:cNvSpPr/>
          <p:nvPr/>
        </p:nvSpPr>
        <p:spPr>
          <a:xfrm>
            <a:off x="12293774" y="9804623"/>
            <a:ext cx="787139" cy="1"/>
          </a:xfrm>
          <a:prstGeom prst="line">
            <a:avLst/>
          </a:prstGeom>
          <a:ln w="25400">
            <a:solidFill>
              <a:srgbClr val="D9D9D9"/>
            </a:solidFill>
            <a:miter/>
          </a:ln>
        </p:spPr>
        <p:txBody>
          <a:bodyPr lIns="68579" tIns="68579" rIns="68579" bIns="68579"/>
          <a:lstStyle/>
          <a:p>
            <a:pPr algn="l" defTabSz="1828800">
              <a:defRPr sz="32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475" name="Shape 475"/>
          <p:cNvSpPr/>
          <p:nvPr/>
        </p:nvSpPr>
        <p:spPr>
          <a:xfrm>
            <a:off x="13080913" y="9013850"/>
            <a:ext cx="1581547" cy="1581547"/>
          </a:xfrm>
          <a:prstGeom prst="rect">
            <a:avLst/>
          </a:prstGeom>
          <a:solidFill>
            <a:srgbClr val="0F202C"/>
          </a:solidFill>
          <a:ln w="25400">
            <a:solidFill>
              <a:srgbClr val="D9D9D9"/>
            </a:solidFill>
            <a:miter/>
          </a:ln>
        </p:spPr>
        <p:txBody>
          <a:bodyPr lIns="68579" tIns="68579" rIns="68579" bIns="68579" anchor="ctr"/>
          <a:lstStyle/>
          <a:p>
            <a:pPr defTabSz="1828800">
              <a:defRPr sz="3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476" name="Shape 476"/>
          <p:cNvSpPr/>
          <p:nvPr/>
        </p:nvSpPr>
        <p:spPr>
          <a:xfrm>
            <a:off x="15286973" y="9053198"/>
            <a:ext cx="3668310" cy="846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68579" tIns="68579" rIns="68579" bIns="68579">
            <a:spAutoFit/>
          </a:bodyPr>
          <a:lstStyle>
            <a:lvl1pPr algn="l" defTabSz="1828800">
              <a:defRPr sz="4600">
                <a:solidFill>
                  <a:srgbClr val="808080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rPr lang="pt-BR" dirty="0"/>
              <a:t>Emprego Atual</a:t>
            </a:r>
          </a:p>
        </p:txBody>
      </p:sp>
      <p:sp>
        <p:nvSpPr>
          <p:cNvPr id="477" name="Shape 477"/>
          <p:cNvSpPr/>
          <p:nvPr/>
        </p:nvSpPr>
        <p:spPr>
          <a:xfrm>
            <a:off x="15286973" y="9902863"/>
            <a:ext cx="3923802" cy="4770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68579" tIns="68579" rIns="68579" bIns="68579">
            <a:spAutoFit/>
          </a:bodyPr>
          <a:lstStyle>
            <a:lvl1pPr algn="l" defTabSz="1828800">
              <a:defRPr sz="2200">
                <a:solidFill>
                  <a:srgbClr val="A6A6A6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rPr lang="pt-BR" dirty="0"/>
              <a:t>Comerc Energia</a:t>
            </a:r>
          </a:p>
        </p:txBody>
      </p:sp>
      <p:sp>
        <p:nvSpPr>
          <p:cNvPr id="478" name="Shape 478"/>
          <p:cNvSpPr/>
          <p:nvPr/>
        </p:nvSpPr>
        <p:spPr>
          <a:xfrm>
            <a:off x="12192000" y="-96384"/>
            <a:ext cx="1" cy="2514716"/>
          </a:xfrm>
          <a:prstGeom prst="line">
            <a:avLst/>
          </a:prstGeom>
          <a:ln w="25400">
            <a:solidFill>
              <a:srgbClr val="D9D9D9"/>
            </a:solidFill>
            <a:miter/>
            <a:tailEnd type="oval"/>
          </a:ln>
        </p:spPr>
        <p:txBody>
          <a:bodyPr lIns="68579" tIns="68579" rIns="68579" bIns="68579"/>
          <a:lstStyle/>
          <a:p>
            <a:pPr algn="l" defTabSz="1828800">
              <a:defRPr sz="32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479" name="Shape 479"/>
          <p:cNvSpPr/>
          <p:nvPr/>
        </p:nvSpPr>
        <p:spPr>
          <a:xfrm>
            <a:off x="9720700" y="7538487"/>
            <a:ext cx="1581547" cy="130306"/>
          </a:xfrm>
          <a:prstGeom prst="rect">
            <a:avLst/>
          </a:prstGeom>
          <a:solidFill>
            <a:srgbClr val="FE0944"/>
          </a:solidFill>
          <a:ln w="12700">
            <a:miter lim="400000"/>
          </a:ln>
        </p:spPr>
        <p:txBody>
          <a:bodyPr lIns="68579" tIns="68579" rIns="68579" bIns="68579" anchor="ctr"/>
          <a:lstStyle/>
          <a:p>
            <a:pPr defTabSz="1828800">
              <a:defRPr sz="3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480" name="Shape 480"/>
          <p:cNvSpPr/>
          <p:nvPr/>
        </p:nvSpPr>
        <p:spPr>
          <a:xfrm>
            <a:off x="13077276" y="10465091"/>
            <a:ext cx="1581547" cy="130306"/>
          </a:xfrm>
          <a:prstGeom prst="rect">
            <a:avLst/>
          </a:prstGeom>
          <a:solidFill>
            <a:srgbClr val="9CED17"/>
          </a:solidFill>
          <a:ln w="12700">
            <a:miter lim="400000"/>
          </a:ln>
        </p:spPr>
        <p:txBody>
          <a:bodyPr lIns="68579" tIns="68579" rIns="68579" bIns="68579" anchor="ctr"/>
          <a:lstStyle/>
          <a:p>
            <a:pPr defTabSz="1828800">
              <a:defRPr sz="3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481" name="Shape 481"/>
          <p:cNvSpPr/>
          <p:nvPr/>
        </p:nvSpPr>
        <p:spPr>
          <a:xfrm>
            <a:off x="6333505" y="2406577"/>
            <a:ext cx="11716988" cy="15850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68579" tIns="68579" rIns="68579" bIns="68579">
            <a:spAutoFit/>
          </a:bodyPr>
          <a:lstStyle>
            <a:lvl1pPr algn="l" defTabSz="1828800">
              <a:defRPr sz="9400">
                <a:solidFill>
                  <a:srgbClr val="808080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rPr lang="pt-BR" dirty="0"/>
              <a:t>Experiência profissional</a:t>
            </a:r>
          </a:p>
        </p:txBody>
      </p:sp>
      <p:sp>
        <p:nvSpPr>
          <p:cNvPr id="482" name="Shape 482"/>
          <p:cNvSpPr/>
          <p:nvPr/>
        </p:nvSpPr>
        <p:spPr>
          <a:xfrm>
            <a:off x="7254430" y="3866084"/>
            <a:ext cx="9875137" cy="6309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68579" tIns="68579" rIns="68579" bIns="68579">
            <a:spAutoFit/>
          </a:bodyPr>
          <a:lstStyle/>
          <a:p>
            <a:pPr algn="l" defTabSz="1828800">
              <a:defRPr sz="3200">
                <a:solidFill>
                  <a:srgbClr val="A6A6A6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rPr lang="pt-BR" dirty="0"/>
              <a:t>Conjunto de </a:t>
            </a:r>
            <a:r>
              <a:rPr lang="pt-BR" sz="3200" b="1" u="sng" dirty="0">
                <a:solidFill>
                  <a:srgbClr val="FE0944"/>
                </a:solidFill>
                <a:latin typeface="Source Sans Pro Light"/>
                <a:ea typeface="Source Sans Pro Light"/>
                <a:cs typeface="Source Sans Pro Light"/>
              </a:rPr>
              <a:t>Habilidade</a:t>
            </a:r>
            <a:r>
              <a:rPr lang="pt-BR" dirty="0"/>
              <a:t> adquirido no mercado de trabalho</a:t>
            </a:r>
            <a:endParaRPr lang="pt-BR" b="1" u="sng" dirty="0">
              <a:solidFill>
                <a:srgbClr val="FE0944"/>
              </a:solidFill>
            </a:endParaRPr>
          </a:p>
        </p:txBody>
      </p:sp>
      <p:sp>
        <p:nvSpPr>
          <p:cNvPr id="483" name="Shape 483"/>
          <p:cNvSpPr/>
          <p:nvPr/>
        </p:nvSpPr>
        <p:spPr>
          <a:xfrm>
            <a:off x="4819647" y="6318335"/>
            <a:ext cx="4590037" cy="846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68579" tIns="68579" rIns="68579" bIns="68579">
            <a:spAutoFit/>
          </a:bodyPr>
          <a:lstStyle>
            <a:lvl1pPr algn="r" defTabSz="1828800">
              <a:defRPr sz="4600">
                <a:solidFill>
                  <a:srgbClr val="808080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rPr lang="pt-BR" dirty="0"/>
              <a:t>Por onde trabalhei</a:t>
            </a:r>
          </a:p>
        </p:txBody>
      </p:sp>
      <p:pic>
        <p:nvPicPr>
          <p:cNvPr id="484" name="Bitmap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144667" y="9018328"/>
            <a:ext cx="1446763" cy="1446763"/>
          </a:xfrm>
          <a:prstGeom prst="rect">
            <a:avLst/>
          </a:prstGeom>
          <a:ln w="12700">
            <a:miter lim="400000"/>
          </a:ln>
        </p:spPr>
      </p:pic>
      <p:pic>
        <p:nvPicPr>
          <p:cNvPr id="24" name="Bitmap.png">
            <a:extLst>
              <a:ext uri="{FF2B5EF4-FFF2-40B4-BE49-F238E27FC236}">
                <a16:creationId xmlns:a16="http://schemas.microsoft.com/office/drawing/2014/main" id="{43372F59-D08A-4990-0E7A-625982480E2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75149" y="6288766"/>
            <a:ext cx="1246906" cy="1039089"/>
          </a:xfrm>
          <a:prstGeom prst="rect">
            <a:avLst/>
          </a:prstGeom>
          <a:ln w="12700">
            <a:miter lim="400000"/>
          </a:ln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3C7C39D8-FFA3-63B3-0ABB-1548C10B2B17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23007159" y="12570777"/>
            <a:ext cx="1376841" cy="11452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dissolv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4" grpId="1" animBg="1" advAuto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Shape 487"/>
          <p:cNvSpPr>
            <a:spLocks noGrp="1"/>
          </p:cNvSpPr>
          <p:nvPr>
            <p:ph type="sldNum" sz="quarter" idx="2"/>
          </p:nvPr>
        </p:nvSpPr>
        <p:spPr>
          <a:xfrm>
            <a:off x="21424985" y="13196"/>
            <a:ext cx="507049" cy="49276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19</a:t>
            </a:fld>
            <a:endParaRPr/>
          </a:p>
        </p:txBody>
      </p:sp>
      <p:sp>
        <p:nvSpPr>
          <p:cNvPr id="488" name="Shape 488"/>
          <p:cNvSpPr/>
          <p:nvPr/>
        </p:nvSpPr>
        <p:spPr>
          <a:xfrm flipH="1">
            <a:off x="12191999" y="-102389"/>
            <a:ext cx="0" cy="5012319"/>
          </a:xfrm>
          <a:prstGeom prst="line">
            <a:avLst/>
          </a:prstGeom>
          <a:ln w="25400">
            <a:solidFill>
              <a:srgbClr val="D9D9D9"/>
            </a:solidFill>
            <a:miter/>
          </a:ln>
        </p:spPr>
        <p:txBody>
          <a:bodyPr lIns="68579" tIns="68579" rIns="68579" bIns="68579"/>
          <a:lstStyle/>
          <a:p>
            <a:pPr algn="l" defTabSz="1828800">
              <a:defRPr sz="32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489" name="Shape 489"/>
          <p:cNvSpPr/>
          <p:nvPr/>
        </p:nvSpPr>
        <p:spPr>
          <a:xfrm>
            <a:off x="11451080" y="4150319"/>
            <a:ext cx="1581547" cy="1581547"/>
          </a:xfrm>
          <a:prstGeom prst="rect">
            <a:avLst/>
          </a:prstGeom>
          <a:solidFill>
            <a:srgbClr val="2C3F50"/>
          </a:solidFill>
          <a:ln w="12700">
            <a:miter lim="400000"/>
          </a:ln>
        </p:spPr>
        <p:txBody>
          <a:bodyPr lIns="68579" tIns="68579" rIns="68579" bIns="68579" anchor="ctr"/>
          <a:lstStyle/>
          <a:p>
            <a:pPr defTabSz="1828800">
              <a:defRPr sz="3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490" name="Shape 490"/>
          <p:cNvSpPr/>
          <p:nvPr/>
        </p:nvSpPr>
        <p:spPr>
          <a:xfrm>
            <a:off x="11167360" y="6011616"/>
            <a:ext cx="2049277" cy="846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68579" tIns="68579" rIns="68579" bIns="68579">
            <a:spAutoFit/>
          </a:bodyPr>
          <a:lstStyle>
            <a:lvl1pPr algn="l" defTabSz="1828800">
              <a:defRPr sz="4600">
                <a:solidFill>
                  <a:srgbClr val="808080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rPr lang="pt-BR" dirty="0"/>
              <a:t>Dúvidas</a:t>
            </a:r>
            <a:endParaRPr dirty="0"/>
          </a:p>
        </p:txBody>
      </p:sp>
      <p:sp>
        <p:nvSpPr>
          <p:cNvPr id="491" name="Shape 491"/>
          <p:cNvSpPr/>
          <p:nvPr/>
        </p:nvSpPr>
        <p:spPr>
          <a:xfrm>
            <a:off x="11948937" y="4623797"/>
            <a:ext cx="578138" cy="5780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0" h="21600" extrusionOk="0">
                <a:moveTo>
                  <a:pt x="21248" y="102"/>
                </a:moveTo>
                <a:cubicBezTo>
                  <a:pt x="21122" y="51"/>
                  <a:pt x="20995" y="0"/>
                  <a:pt x="20868" y="0"/>
                </a:cubicBezTo>
                <a:cubicBezTo>
                  <a:pt x="20741" y="0"/>
                  <a:pt x="20615" y="51"/>
                  <a:pt x="20513" y="127"/>
                </a:cubicBezTo>
                <a:cubicBezTo>
                  <a:pt x="308" y="13621"/>
                  <a:pt x="308" y="13621"/>
                  <a:pt x="308" y="13621"/>
                </a:cubicBezTo>
                <a:cubicBezTo>
                  <a:pt x="105" y="13748"/>
                  <a:pt x="-22" y="14002"/>
                  <a:pt x="3" y="14256"/>
                </a:cubicBezTo>
                <a:cubicBezTo>
                  <a:pt x="29" y="14485"/>
                  <a:pt x="206" y="14713"/>
                  <a:pt x="434" y="14815"/>
                </a:cubicBezTo>
                <a:cubicBezTo>
                  <a:pt x="5682" y="16924"/>
                  <a:pt x="5682" y="16924"/>
                  <a:pt x="5682" y="16924"/>
                </a:cubicBezTo>
                <a:cubicBezTo>
                  <a:pt x="8167" y="21270"/>
                  <a:pt x="8167" y="21270"/>
                  <a:pt x="8167" y="21270"/>
                </a:cubicBezTo>
                <a:cubicBezTo>
                  <a:pt x="8293" y="21473"/>
                  <a:pt x="8522" y="21600"/>
                  <a:pt x="8750" y="21600"/>
                </a:cubicBezTo>
                <a:cubicBezTo>
                  <a:pt x="8750" y="21600"/>
                  <a:pt x="8750" y="21600"/>
                  <a:pt x="8750" y="21600"/>
                </a:cubicBezTo>
                <a:cubicBezTo>
                  <a:pt x="9003" y="21600"/>
                  <a:pt x="9206" y="21473"/>
                  <a:pt x="9333" y="21270"/>
                </a:cubicBezTo>
                <a:cubicBezTo>
                  <a:pt x="10727" y="18932"/>
                  <a:pt x="10727" y="18932"/>
                  <a:pt x="10727" y="18932"/>
                </a:cubicBezTo>
                <a:cubicBezTo>
                  <a:pt x="17268" y="21549"/>
                  <a:pt x="17268" y="21549"/>
                  <a:pt x="17268" y="21549"/>
                </a:cubicBezTo>
                <a:cubicBezTo>
                  <a:pt x="17344" y="21575"/>
                  <a:pt x="17420" y="21600"/>
                  <a:pt x="17496" y="21600"/>
                </a:cubicBezTo>
                <a:cubicBezTo>
                  <a:pt x="17623" y="21600"/>
                  <a:pt x="17724" y="21575"/>
                  <a:pt x="17851" y="21524"/>
                </a:cubicBezTo>
                <a:cubicBezTo>
                  <a:pt x="18029" y="21422"/>
                  <a:pt x="18130" y="21244"/>
                  <a:pt x="18181" y="21041"/>
                </a:cubicBezTo>
                <a:cubicBezTo>
                  <a:pt x="21527" y="788"/>
                  <a:pt x="21527" y="788"/>
                  <a:pt x="21527" y="788"/>
                </a:cubicBezTo>
                <a:cubicBezTo>
                  <a:pt x="21578" y="534"/>
                  <a:pt x="21477" y="254"/>
                  <a:pt x="21248" y="102"/>
                </a:cubicBezTo>
                <a:close/>
                <a:moveTo>
                  <a:pt x="2108" y="14027"/>
                </a:moveTo>
                <a:cubicBezTo>
                  <a:pt x="17724" y="3608"/>
                  <a:pt x="17724" y="3608"/>
                  <a:pt x="17724" y="3608"/>
                </a:cubicBezTo>
                <a:cubicBezTo>
                  <a:pt x="6367" y="15781"/>
                  <a:pt x="6367" y="15781"/>
                  <a:pt x="6367" y="15781"/>
                </a:cubicBezTo>
                <a:cubicBezTo>
                  <a:pt x="6316" y="15730"/>
                  <a:pt x="6265" y="15679"/>
                  <a:pt x="6189" y="15654"/>
                </a:cubicBezTo>
                <a:lnTo>
                  <a:pt x="2108" y="14027"/>
                </a:lnTo>
                <a:close/>
                <a:moveTo>
                  <a:pt x="6874" y="16238"/>
                </a:moveTo>
                <a:cubicBezTo>
                  <a:pt x="6874" y="16238"/>
                  <a:pt x="6848" y="16238"/>
                  <a:pt x="6848" y="16238"/>
                </a:cubicBezTo>
                <a:cubicBezTo>
                  <a:pt x="19601" y="2567"/>
                  <a:pt x="19601" y="2567"/>
                  <a:pt x="19601" y="2567"/>
                </a:cubicBezTo>
                <a:cubicBezTo>
                  <a:pt x="8750" y="19542"/>
                  <a:pt x="8750" y="19542"/>
                  <a:pt x="8750" y="19542"/>
                </a:cubicBezTo>
                <a:lnTo>
                  <a:pt x="6874" y="16238"/>
                </a:lnTo>
                <a:close/>
                <a:moveTo>
                  <a:pt x="16989" y="19999"/>
                </a:moveTo>
                <a:cubicBezTo>
                  <a:pt x="11234" y="17687"/>
                  <a:pt x="11234" y="17687"/>
                  <a:pt x="11234" y="17687"/>
                </a:cubicBezTo>
                <a:cubicBezTo>
                  <a:pt x="11082" y="17636"/>
                  <a:pt x="10955" y="17610"/>
                  <a:pt x="10803" y="17610"/>
                </a:cubicBezTo>
                <a:cubicBezTo>
                  <a:pt x="19677" y="3837"/>
                  <a:pt x="19677" y="3837"/>
                  <a:pt x="19677" y="3837"/>
                </a:cubicBezTo>
                <a:lnTo>
                  <a:pt x="16989" y="19999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68579" tIns="68579" rIns="68579" bIns="68579"/>
          <a:lstStyle/>
          <a:p>
            <a:pPr algn="l" defTabSz="1828800">
              <a:defRPr sz="32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492" name="Shape 492"/>
          <p:cNvSpPr/>
          <p:nvPr/>
        </p:nvSpPr>
        <p:spPr>
          <a:xfrm>
            <a:off x="11447443" y="5608043"/>
            <a:ext cx="1581547" cy="130306"/>
          </a:xfrm>
          <a:prstGeom prst="rect">
            <a:avLst/>
          </a:prstGeom>
          <a:solidFill>
            <a:srgbClr val="212F3C"/>
          </a:solidFill>
          <a:ln w="12700">
            <a:miter lim="400000"/>
          </a:ln>
        </p:spPr>
        <p:txBody>
          <a:bodyPr lIns="68579" tIns="68579" rIns="68579" bIns="68579" anchor="ctr"/>
          <a:lstStyle/>
          <a:p>
            <a:pPr defTabSz="1828800">
              <a:defRPr sz="3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A8EC5548-4F3D-9D5E-5A25-62D5718B8F5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23007159" y="12570777"/>
            <a:ext cx="1376841" cy="11452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push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3" presetClass="entr" presetSubtype="16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9" presetClass="entr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4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fill="hold" grpId="3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4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8" grpId="0" animBg="1"/>
      <p:bldP spid="489" grpId="0" animBg="1"/>
      <p:bldP spid="490" grpId="4" animBg="1" advAuto="0"/>
      <p:bldP spid="491" grpId="2" animBg="1" advAuto="0"/>
      <p:bldP spid="492" grpId="3" animBg="1" advAuto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/>
          <p:nvPr/>
        </p:nvSpPr>
        <p:spPr>
          <a:xfrm>
            <a:off x="7609495" y="2669540"/>
            <a:ext cx="9165007" cy="30315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68579" tIns="68579" rIns="68579" bIns="68579">
            <a:spAutoFit/>
          </a:bodyPr>
          <a:lstStyle>
            <a:lvl1pPr algn="l" defTabSz="1828800">
              <a:defRPr sz="9400">
                <a:solidFill>
                  <a:srgbClr val="808080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rPr lang="pt-BR" dirty="0"/>
              <a:t>Quem é Jefferson?</a:t>
            </a:r>
          </a:p>
          <a:p>
            <a:endParaRPr dirty="0"/>
          </a:p>
        </p:txBody>
      </p:sp>
      <p:sp>
        <p:nvSpPr>
          <p:cNvPr id="134" name="Shape 134"/>
          <p:cNvSpPr>
            <a:spLocks noGrp="1"/>
          </p:cNvSpPr>
          <p:nvPr>
            <p:ph type="sldNum" sz="quarter" idx="2"/>
          </p:nvPr>
        </p:nvSpPr>
        <p:spPr>
          <a:xfrm>
            <a:off x="21514282" y="13196"/>
            <a:ext cx="328455" cy="49276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2</a:t>
            </a:fld>
            <a:endParaRPr dirty="0"/>
          </a:p>
        </p:txBody>
      </p:sp>
      <p:sp>
        <p:nvSpPr>
          <p:cNvPr id="137" name="Shape 137"/>
          <p:cNvSpPr/>
          <p:nvPr/>
        </p:nvSpPr>
        <p:spPr>
          <a:xfrm>
            <a:off x="12191999" y="4867763"/>
            <a:ext cx="1" cy="1873764"/>
          </a:xfrm>
          <a:prstGeom prst="line">
            <a:avLst/>
          </a:prstGeom>
          <a:ln w="25400">
            <a:solidFill>
              <a:srgbClr val="D9D9D9"/>
            </a:solidFill>
            <a:miter/>
          </a:ln>
        </p:spPr>
        <p:txBody>
          <a:bodyPr lIns="68579" tIns="68579" rIns="68579" bIns="68579"/>
          <a:lstStyle/>
          <a:p>
            <a:pPr algn="l" defTabSz="1828800">
              <a:defRPr sz="32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38" name="Shape 138"/>
          <p:cNvSpPr/>
          <p:nvPr/>
        </p:nvSpPr>
        <p:spPr>
          <a:xfrm>
            <a:off x="6729701" y="6629373"/>
            <a:ext cx="2761010" cy="846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68579" tIns="68579" rIns="68579" bIns="68579">
            <a:spAutoFit/>
          </a:bodyPr>
          <a:lstStyle>
            <a:lvl1pPr algn="r" defTabSz="1828800">
              <a:defRPr sz="4600">
                <a:solidFill>
                  <a:srgbClr val="808080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rPr lang="pt-BR" dirty="0"/>
              <a:t>Sobre mim</a:t>
            </a:r>
          </a:p>
        </p:txBody>
      </p:sp>
      <p:sp>
        <p:nvSpPr>
          <p:cNvPr id="139" name="Shape 139"/>
          <p:cNvSpPr/>
          <p:nvPr/>
        </p:nvSpPr>
        <p:spPr>
          <a:xfrm>
            <a:off x="5283441" y="6258432"/>
            <a:ext cx="4207270" cy="4770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8579" tIns="68579" rIns="68579" bIns="68579">
            <a:spAutoFit/>
          </a:bodyPr>
          <a:lstStyle>
            <a:lvl1pPr algn="l" defTabSz="1828800">
              <a:defRPr sz="2200">
                <a:solidFill>
                  <a:srgbClr val="A6A6A6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algn="r"/>
            <a:r>
              <a:rPr lang="pt-BR" dirty="0"/>
              <a:t>Um pouco</a:t>
            </a:r>
            <a:endParaRPr dirty="0"/>
          </a:p>
        </p:txBody>
      </p:sp>
      <p:sp>
        <p:nvSpPr>
          <p:cNvPr id="140" name="Shape 140"/>
          <p:cNvSpPr/>
          <p:nvPr/>
        </p:nvSpPr>
        <p:spPr>
          <a:xfrm rot="10800000">
            <a:off x="11994037" y="4674711"/>
            <a:ext cx="395927" cy="233714"/>
          </a:xfrm>
          <a:prstGeom prst="triangle">
            <a:avLst/>
          </a:prstGeom>
          <a:solidFill>
            <a:srgbClr val="D9D9D9"/>
          </a:solidFill>
          <a:ln w="12700">
            <a:miter lim="400000"/>
          </a:ln>
        </p:spPr>
        <p:txBody>
          <a:bodyPr lIns="68579" tIns="68579" rIns="68579" bIns="68579" anchor="ctr"/>
          <a:lstStyle/>
          <a:p>
            <a:pPr defTabSz="1828800">
              <a:defRPr sz="3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41" name="Shape 141"/>
          <p:cNvSpPr/>
          <p:nvPr/>
        </p:nvSpPr>
        <p:spPr>
          <a:xfrm>
            <a:off x="12107158" y="6764896"/>
            <a:ext cx="169684" cy="169684"/>
          </a:xfrm>
          <a:prstGeom prst="ellipse">
            <a:avLst/>
          </a:prstGeom>
          <a:solidFill>
            <a:srgbClr val="D1D8C9"/>
          </a:solidFill>
          <a:ln w="63500">
            <a:solidFill>
              <a:srgbClr val="D9D9D9"/>
            </a:solidFill>
            <a:miter/>
          </a:ln>
        </p:spPr>
        <p:txBody>
          <a:bodyPr lIns="68579" tIns="68579" rIns="68579" bIns="68579" anchor="ctr"/>
          <a:lstStyle/>
          <a:p>
            <a:pPr defTabSz="1828800">
              <a:defRPr sz="3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42" name="Shape 142"/>
          <p:cNvSpPr/>
          <p:nvPr/>
        </p:nvSpPr>
        <p:spPr>
          <a:xfrm>
            <a:off x="11320019" y="6878018"/>
            <a:ext cx="787140" cy="1"/>
          </a:xfrm>
          <a:prstGeom prst="line">
            <a:avLst/>
          </a:prstGeom>
          <a:ln w="25400">
            <a:solidFill>
              <a:srgbClr val="D9D9D9"/>
            </a:solidFill>
            <a:miter/>
          </a:ln>
        </p:spPr>
        <p:txBody>
          <a:bodyPr lIns="68579" tIns="68579" rIns="68579" bIns="68579"/>
          <a:lstStyle/>
          <a:p>
            <a:pPr algn="l" defTabSz="1828800">
              <a:defRPr sz="32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43" name="Shape 143"/>
          <p:cNvSpPr/>
          <p:nvPr/>
        </p:nvSpPr>
        <p:spPr>
          <a:xfrm>
            <a:off x="9720700" y="6067226"/>
            <a:ext cx="1581547" cy="1581547"/>
          </a:xfrm>
          <a:prstGeom prst="rect">
            <a:avLst/>
          </a:prstGeom>
          <a:solidFill>
            <a:srgbClr val="E0DAD6"/>
          </a:solidFill>
          <a:ln w="12700">
            <a:miter lim="400000"/>
          </a:ln>
        </p:spPr>
        <p:txBody>
          <a:bodyPr lIns="68579" tIns="68579" rIns="68579" bIns="68579" anchor="ctr"/>
          <a:lstStyle/>
          <a:p>
            <a:pPr defTabSz="1828800">
              <a:defRPr sz="3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44" name="Shape 144"/>
          <p:cNvSpPr/>
          <p:nvPr/>
        </p:nvSpPr>
        <p:spPr>
          <a:xfrm>
            <a:off x="12192000" y="-96384"/>
            <a:ext cx="1" cy="2514716"/>
          </a:xfrm>
          <a:prstGeom prst="line">
            <a:avLst/>
          </a:prstGeom>
          <a:ln w="25400">
            <a:solidFill>
              <a:srgbClr val="D9D9D9"/>
            </a:solidFill>
            <a:miter/>
            <a:tailEnd type="oval"/>
          </a:ln>
        </p:spPr>
        <p:txBody>
          <a:bodyPr lIns="68579" tIns="68579" rIns="68579" bIns="68579"/>
          <a:lstStyle/>
          <a:p>
            <a:pPr algn="l" defTabSz="1828800">
              <a:defRPr sz="32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45" name="Shape 145"/>
          <p:cNvSpPr/>
          <p:nvPr/>
        </p:nvSpPr>
        <p:spPr>
          <a:xfrm>
            <a:off x="9720700" y="7538487"/>
            <a:ext cx="1581547" cy="130306"/>
          </a:xfrm>
          <a:prstGeom prst="rect">
            <a:avLst/>
          </a:prstGeom>
          <a:solidFill>
            <a:srgbClr val="CABCAC"/>
          </a:solidFill>
          <a:ln w="12700">
            <a:miter lim="400000"/>
          </a:ln>
        </p:spPr>
        <p:txBody>
          <a:bodyPr lIns="68579" tIns="68579" rIns="68579" bIns="68579" anchor="ctr"/>
          <a:lstStyle/>
          <a:p>
            <a:pPr defTabSz="1828800">
              <a:defRPr sz="3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pic>
        <p:nvPicPr>
          <p:cNvPr id="146" name="Bitmap.png"/>
          <p:cNvPicPr>
            <a:picLocks noChangeAspect="1"/>
          </p:cNvPicPr>
          <p:nvPr/>
        </p:nvPicPr>
        <p:blipFill rotWithShape="1">
          <a:blip r:embed="rId2" cstate="print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3758" b="97840" l="3571" r="97403">
                        <a14:foregroundMark x1="82143" y1="33477" x2="47403" y2="27214"/>
                        <a14:foregroundMark x1="51948" y1="24190" x2="92532" y2="34125"/>
                        <a14:foregroundMark x1="92532" y1="34125" x2="53571" y2="39525"/>
                        <a14:foregroundMark x1="53571" y1="39525" x2="38755" y2="38934"/>
                        <a14:foregroundMark x1="38040" y1="40490" x2="36688" y2="44708"/>
                        <a14:foregroundMark x1="39249" y1="36717" x2="38580" y2="38805"/>
                        <a14:foregroundMark x1="39318" y1="36501" x2="39249" y2="36717"/>
                        <a14:foregroundMark x1="39456" y1="36069" x2="39318" y2="36501"/>
                        <a14:foregroundMark x1="40909" y1="31533" x2="39456" y2="36069"/>
                        <a14:foregroundMark x1="36345" y1="39241" x2="35390" y2="46652"/>
                        <a14:foregroundMark x1="90260" y1="69330" x2="61364" y2="87041"/>
                        <a14:foregroundMark x1="61364" y1="87041" x2="14935" y2="87473"/>
                        <a14:foregroundMark x1="14935" y1="87473" x2="56169" y2="74946"/>
                        <a14:foregroundMark x1="56169" y1="74946" x2="57143" y2="75162"/>
                        <a14:foregroundMark x1="87987" y1="66523" x2="87987" y2="66523"/>
                        <a14:foregroundMark x1="21753" y1="77970" x2="11364" y2="79914"/>
                        <a14:foregroundMark x1="24675" y1="75594" x2="25325" y2="75810"/>
                        <a14:foregroundMark x1="27922" y1="74730" x2="30519" y2="74082"/>
                        <a14:foregroundMark x1="36688" y1="71922" x2="15584" y2="77322"/>
                        <a14:foregroundMark x1="9091" y1="89633" x2="50974" y2="89201"/>
                        <a14:foregroundMark x1="50974" y1="89201" x2="68182" y2="90065"/>
                        <a14:foregroundMark x1="94481" y1="76890" x2="97727" y2="89201"/>
                        <a14:foregroundMark x1="94805" y1="92657" x2="47403" y2="96328"/>
                        <a14:foregroundMark x1="47403" y1="96328" x2="11364" y2="92873"/>
                        <a14:foregroundMark x1="6169" y1="96112" x2="49026" y2="97408"/>
                        <a14:foregroundMark x1="49026" y1="97408" x2="88961" y2="96976"/>
                        <a14:foregroundMark x1="88961" y1="96976" x2="90584" y2="96544"/>
                        <a14:foregroundMark x1="95130" y1="97840" x2="11364" y2="98056"/>
                        <a14:foregroundMark x1="11364" y1="98056" x2="3896" y2="96760"/>
                        <a14:foregroundMark x1="46753" y1="23758" x2="84416" y2="26566"/>
                        <a14:backgroundMark x1="35714" y1="36069" x2="35714" y2="36069"/>
                        <a14:backgroundMark x1="35714" y1="36501" x2="35714" y2="36501"/>
                        <a14:backgroundMark x1="36039" y1="36717" x2="36039" y2="36717"/>
                        <a14:backgroundMark x1="36039" y1="36933" x2="34091" y2="37581"/>
                      </a14:backgroundRemoval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0026"/>
          <a:stretch/>
        </p:blipFill>
        <p:spPr>
          <a:xfrm>
            <a:off x="10106107" y="6047206"/>
            <a:ext cx="1196140" cy="1491281"/>
          </a:xfrm>
          <a:prstGeom prst="rect">
            <a:avLst/>
          </a:prstGeom>
          <a:ln w="12700">
            <a:miter lim="400000"/>
          </a:ln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043245AD-B97D-EECB-776D-832E807AE54F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23007159" y="12570777"/>
            <a:ext cx="1376841" cy="11452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push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9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9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9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0"/>
                            </p:stCondLst>
                            <p:childTnLst>
                              <p:par>
                                <p:cTn id="42" presetID="9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3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6" grpId="0" animBg="1" advAuto="0"/>
      <p:bldP spid="137" grpId="0" animBg="1" advAuto="0"/>
      <p:bldP spid="138" grpId="0" animBg="1" advAuto="0"/>
      <p:bldP spid="139" grpId="0" animBg="1" advAuto="0"/>
      <p:bldP spid="140" grpId="0" animBg="1" advAuto="0"/>
      <p:bldP spid="141" grpId="0" animBg="1" advAuto="0"/>
      <p:bldP spid="142" grpId="0" animBg="1" advAuto="0"/>
      <p:bldP spid="143" grpId="0" animBg="1" advAuto="0"/>
      <p:bldP spid="145" grpId="0" animBg="1" advAuto="0"/>
      <p:bldP spid="146" grpId="0" animBg="1" advAuto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20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55E3C6CA-6799-0EFF-E57F-2839A0F9AE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" y="0"/>
            <a:ext cx="24383994" cy="13537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5" name="Shape 505"/>
          <p:cNvSpPr/>
          <p:nvPr/>
        </p:nvSpPr>
        <p:spPr>
          <a:xfrm>
            <a:off x="40636" y="3531960"/>
            <a:ext cx="24302720" cy="15850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68579" tIns="68579" rIns="68579" bIns="68579">
            <a:spAutoFit/>
          </a:bodyPr>
          <a:lstStyle>
            <a:lvl1pPr defTabSz="1828800">
              <a:defRPr sz="94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rPr dirty="0" err="1"/>
              <a:t>Obrigado</a:t>
            </a:r>
            <a:r>
              <a:rPr lang="pt-BR" dirty="0"/>
              <a:t>!</a:t>
            </a:r>
            <a:endParaRPr dirty="0"/>
          </a:p>
        </p:txBody>
      </p:sp>
      <p:grpSp>
        <p:nvGrpSpPr>
          <p:cNvPr id="7" name="Agrupar 6">
            <a:extLst>
              <a:ext uri="{FF2B5EF4-FFF2-40B4-BE49-F238E27FC236}">
                <a16:creationId xmlns:a16="http://schemas.microsoft.com/office/drawing/2014/main" id="{A462743D-80BF-93A1-6A3E-6AE26781539D}"/>
              </a:ext>
            </a:extLst>
          </p:cNvPr>
          <p:cNvGrpSpPr/>
          <p:nvPr/>
        </p:nvGrpSpPr>
        <p:grpSpPr>
          <a:xfrm>
            <a:off x="8697457" y="6205907"/>
            <a:ext cx="6989078" cy="2736134"/>
            <a:chOff x="1216264" y="3567716"/>
            <a:chExt cx="3654706" cy="1684239"/>
          </a:xfrm>
        </p:grpSpPr>
        <p:pic>
          <p:nvPicPr>
            <p:cNvPr id="8" name="Imagem 7">
              <a:extLst>
                <a:ext uri="{FF2B5EF4-FFF2-40B4-BE49-F238E27FC236}">
                  <a16:creationId xmlns:a16="http://schemas.microsoft.com/office/drawing/2014/main" id="{9B39A4E3-E141-25CD-714F-B9768B3336B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091" b="92208" l="6509" r="96450">
                          <a14:foregroundMark x1="31953" y1="55844" x2="31953" y2="55844"/>
                          <a14:foregroundMark x1="24260" y1="79221" x2="24260" y2="79221"/>
                          <a14:foregroundMark x1="11243" y1="63636" x2="11243" y2="63636"/>
                          <a14:foregroundMark x1="6509" y1="65584" x2="6509" y2="65584"/>
                          <a14:foregroundMark x1="40828" y1="85714" x2="40828" y2="85714"/>
                          <a14:foregroundMark x1="28402" y1="92857" x2="28402" y2="92857"/>
                          <a14:foregroundMark x1="67456" y1="90909" x2="67456" y2="90909"/>
                          <a14:foregroundMark x1="96450" y1="86364" x2="96450" y2="86364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364344" y="3567716"/>
              <a:ext cx="1358546" cy="1237965"/>
            </a:xfrm>
            <a:prstGeom prst="rect">
              <a:avLst/>
            </a:prstGeom>
          </p:spPr>
        </p:pic>
        <p:sp>
          <p:nvSpPr>
            <p:cNvPr id="9" name="Shape 129">
              <a:extLst>
                <a:ext uri="{FF2B5EF4-FFF2-40B4-BE49-F238E27FC236}">
                  <a16:creationId xmlns:a16="http://schemas.microsoft.com/office/drawing/2014/main" id="{448D5151-F836-672F-2157-5A606DEB242C}"/>
                </a:ext>
              </a:extLst>
            </p:cNvPr>
            <p:cNvSpPr/>
            <p:nvPr/>
          </p:nvSpPr>
          <p:spPr>
            <a:xfrm>
              <a:off x="1216264" y="4805681"/>
              <a:ext cx="3654706" cy="446274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68579" tIns="68579" rIns="68579" bIns="68579">
              <a:spAutoFit/>
            </a:bodyPr>
            <a:lstStyle/>
            <a:p>
              <a:pPr defTabSz="1828800">
                <a:defRPr sz="3800">
                  <a:solidFill>
                    <a:srgbClr val="F2F2F2"/>
                  </a:solidFill>
                  <a:latin typeface="Source Sans Pro Light"/>
                  <a:ea typeface="Source Sans Pro Light"/>
                  <a:cs typeface="Source Sans Pro Light"/>
                  <a:sym typeface="Source Sans Pro Light"/>
                </a:defRPr>
              </a:pPr>
              <a:r>
                <a:rPr lang="pt-BR" sz="2000" dirty="0">
                  <a:solidFill>
                    <a:srgbClr val="F2F2F2"/>
                  </a:solidFill>
                  <a:latin typeface="Source Sans Pro Light"/>
                  <a:ea typeface="Source Sans Pro"/>
                  <a:cs typeface="Source Sans Pro"/>
                  <a:sym typeface="Source Sans Pro Light"/>
                </a:rPr>
                <a:t>Jefferson Luperini</a:t>
              </a:r>
              <a:endParaRPr lang="pt-BR" sz="2000" b="1" u="sng" dirty="0">
                <a:solidFill>
                  <a:srgbClr val="FE0944"/>
                </a:solidFill>
                <a:latin typeface="Source Sans Pro"/>
                <a:ea typeface="Source Sans Pro"/>
                <a:cs typeface="Source Sans Pro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blinds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5" grpId="1" animBg="1" advAuto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DA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152">
            <a:extLst>
              <a:ext uri="{FF2B5EF4-FFF2-40B4-BE49-F238E27FC236}">
                <a16:creationId xmlns:a16="http://schemas.microsoft.com/office/drawing/2014/main" id="{B3457ED6-791B-15D7-20A5-6DC3B44E6C6B}"/>
              </a:ext>
            </a:extLst>
          </p:cNvPr>
          <p:cNvSpPr/>
          <p:nvPr/>
        </p:nvSpPr>
        <p:spPr>
          <a:xfrm>
            <a:off x="7310204" y="2736043"/>
            <a:ext cx="8744090" cy="1322219"/>
          </a:xfrm>
          <a:prstGeom prst="rect">
            <a:avLst/>
          </a:prstGeom>
          <a:solidFill>
            <a:srgbClr val="CABCAC"/>
          </a:solidFill>
          <a:ln w="12700">
            <a:solidFill>
              <a:srgbClr val="A4ACB8"/>
            </a:solidFill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EFF6E4"/>
                </a:solidFill>
              </a:defRPr>
            </a:pPr>
            <a:endParaRPr/>
          </a:p>
        </p:txBody>
      </p:sp>
      <p:sp>
        <p:nvSpPr>
          <p:cNvPr id="10" name="Shape 152">
            <a:extLst>
              <a:ext uri="{FF2B5EF4-FFF2-40B4-BE49-F238E27FC236}">
                <a16:creationId xmlns:a16="http://schemas.microsoft.com/office/drawing/2014/main" id="{04255274-7649-6975-C5FA-4672778BFCA9}"/>
              </a:ext>
            </a:extLst>
          </p:cNvPr>
          <p:cNvSpPr/>
          <p:nvPr/>
        </p:nvSpPr>
        <p:spPr>
          <a:xfrm>
            <a:off x="7310204" y="4435390"/>
            <a:ext cx="8744090" cy="1322219"/>
          </a:xfrm>
          <a:prstGeom prst="rect">
            <a:avLst/>
          </a:prstGeom>
          <a:solidFill>
            <a:srgbClr val="CABCAC"/>
          </a:solidFill>
          <a:ln w="12700">
            <a:solidFill>
              <a:srgbClr val="A4ACB8"/>
            </a:solidFill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EFF6E4"/>
                </a:solidFill>
              </a:defRPr>
            </a:pPr>
            <a:endParaRPr/>
          </a:p>
        </p:txBody>
      </p:sp>
      <p:sp>
        <p:nvSpPr>
          <p:cNvPr id="11" name="Shape 152">
            <a:extLst>
              <a:ext uri="{FF2B5EF4-FFF2-40B4-BE49-F238E27FC236}">
                <a16:creationId xmlns:a16="http://schemas.microsoft.com/office/drawing/2014/main" id="{7047C0D1-7609-23ED-3045-62C53B0C5F7F}"/>
              </a:ext>
            </a:extLst>
          </p:cNvPr>
          <p:cNvSpPr/>
          <p:nvPr/>
        </p:nvSpPr>
        <p:spPr>
          <a:xfrm>
            <a:off x="7305372" y="6110517"/>
            <a:ext cx="8744090" cy="1322219"/>
          </a:xfrm>
          <a:prstGeom prst="rect">
            <a:avLst/>
          </a:prstGeom>
          <a:solidFill>
            <a:srgbClr val="CABCAC"/>
          </a:solidFill>
          <a:ln w="12700">
            <a:solidFill>
              <a:srgbClr val="A4ACB8"/>
            </a:solidFill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EFF6E4"/>
                </a:solidFill>
              </a:defRPr>
            </a:pPr>
            <a:endParaRPr/>
          </a:p>
        </p:txBody>
      </p:sp>
      <p:sp>
        <p:nvSpPr>
          <p:cNvPr id="27" name="Elipse 26">
            <a:extLst>
              <a:ext uri="{FF2B5EF4-FFF2-40B4-BE49-F238E27FC236}">
                <a16:creationId xmlns:a16="http://schemas.microsoft.com/office/drawing/2014/main" id="{A4FCEF6D-8D5A-5151-400C-5CE64E719CF5}"/>
              </a:ext>
            </a:extLst>
          </p:cNvPr>
          <p:cNvSpPr/>
          <p:nvPr/>
        </p:nvSpPr>
        <p:spPr>
          <a:xfrm rot="1475036">
            <a:off x="248853" y="771757"/>
            <a:ext cx="8229992" cy="13970461"/>
          </a:xfrm>
          <a:prstGeom prst="ellipse">
            <a:avLst/>
          </a:prstGeom>
          <a:blipFill rotWithShape="1">
            <a:blip r:embed="rId3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BR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52" name="Shape 152"/>
          <p:cNvSpPr/>
          <p:nvPr/>
        </p:nvSpPr>
        <p:spPr>
          <a:xfrm>
            <a:off x="-9447" y="13242878"/>
            <a:ext cx="24596649" cy="492761"/>
          </a:xfrm>
          <a:prstGeom prst="rect">
            <a:avLst/>
          </a:prstGeom>
          <a:blipFill>
            <a:blip r:embed="rId4">
              <a:duotone>
                <a:prstClr val="black"/>
                <a:srgbClr val="D9C3A5">
                  <a:tint val="50000"/>
                  <a:satMod val="18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</a:blipFill>
          <a:ln w="12700">
            <a:solidFill>
              <a:srgbClr val="A4ACB8"/>
            </a:solidFill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EFF6E4"/>
                </a:solidFill>
              </a:defRPr>
            </a:pPr>
            <a:endParaRPr/>
          </a:p>
        </p:txBody>
      </p:sp>
      <p:sp>
        <p:nvSpPr>
          <p:cNvPr id="20" name="Espaço Reservado para Texto 4">
            <a:extLst>
              <a:ext uri="{FF2B5EF4-FFF2-40B4-BE49-F238E27FC236}">
                <a16:creationId xmlns:a16="http://schemas.microsoft.com/office/drawing/2014/main" id="{02335B86-DC28-4E10-B6B8-839CD7DDCEB7}"/>
              </a:ext>
            </a:extLst>
          </p:cNvPr>
          <p:cNvSpPr txBox="1">
            <a:spLocks/>
          </p:cNvSpPr>
          <p:nvPr/>
        </p:nvSpPr>
        <p:spPr>
          <a:xfrm>
            <a:off x="16430596" y="2504515"/>
            <a:ext cx="6087421" cy="1760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normAutofit/>
          </a:bodyPr>
          <a:lstStyle>
            <a:lvl1pPr marL="465364" marR="0" indent="-465364" algn="l" defTabSz="821531" rtl="0" latinLnBrk="0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808264" marR="0" indent="-465364" algn="l" defTabSz="821531" rtl="0" latinLnBrk="0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1151164" marR="0" indent="-465364" algn="l" defTabSz="821531" rtl="0" latinLnBrk="0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1494064" marR="0" indent="-465364" algn="l" defTabSz="821531" rtl="0" latinLnBrk="0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1836964" marR="0" indent="-465364" algn="l" defTabSz="821531" rtl="0" latinLnBrk="0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2839861" marR="0" indent="-617361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3284361" marR="0" indent="-617361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3728861" marR="0" indent="-617361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4173361" marR="0" indent="-617361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marL="0" indent="0">
              <a:buNone/>
            </a:pPr>
            <a:r>
              <a:rPr lang="pt-BR" sz="4400" dirty="0">
                <a:solidFill>
                  <a:srgbClr val="6D6E71"/>
                </a:solidFill>
                <a:latin typeface="Lato Heavy"/>
                <a:cs typeface="Lato" panose="020F0502020204030203" pitchFamily="34" charset="0"/>
              </a:rPr>
              <a:t>(19) 9 8718-7646</a:t>
            </a:r>
          </a:p>
        </p:txBody>
      </p:sp>
      <p:pic>
        <p:nvPicPr>
          <p:cNvPr id="5" name="Imagem 4" descr="Homem de terno e gravata com grama e árvores ao fundo&#10;&#10;Descrição gerada automaticamente">
            <a:extLst>
              <a:ext uri="{FF2B5EF4-FFF2-40B4-BE49-F238E27FC236}">
                <a16:creationId xmlns:a16="http://schemas.microsoft.com/office/drawing/2014/main" id="{04529C62-4081-FD9E-64E7-29143FAB266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980" b="97131" l="9988" r="89952">
                        <a14:foregroundMark x1="32769" y1="46988" x2="33656" y2="52768"/>
                        <a14:foregroundMark x1="33656" y1="52768" x2="33656" y2="52768"/>
                        <a14:foregroundMark x1="48608" y1="65253" x2="40920" y2="55960"/>
                        <a14:foregroundMark x1="40920" y1="55960" x2="36622" y2="68970"/>
                        <a14:foregroundMark x1="31602" y1="66484" x2="23487" y2="62465"/>
                        <a14:foregroundMark x1="36622" y1="68970" x2="33898" y2="67621"/>
                        <a14:foregroundMark x1="23487" y1="62465" x2="38378" y2="62465"/>
                        <a14:foregroundMark x1="38378" y1="62465" x2="54237" y2="61495"/>
                        <a14:foregroundMark x1="54237" y1="61495" x2="69310" y2="64202"/>
                        <a14:foregroundMark x1="69310" y1="64202" x2="69431" y2="69333"/>
                        <a14:foregroundMark x1="69431" y1="69333" x2="49879" y2="71111"/>
                        <a14:foregroundMark x1="49879" y1="71111" x2="47155" y2="78465"/>
                        <a14:foregroundMark x1="47155" y1="78465" x2="50000" y2="87596"/>
                        <a14:foregroundMark x1="50000" y1="87596" x2="49455" y2="90465"/>
                        <a14:foregroundMark x1="68584" y1="73374" x2="53814" y2="86222"/>
                        <a14:foregroundMark x1="53814" y1="86222" x2="59927" y2="95232"/>
                        <a14:foregroundMark x1="59927" y1="95232" x2="42070" y2="97131"/>
                        <a14:foregroundMark x1="42070" y1="97131" x2="36380" y2="90101"/>
                        <a14:foregroundMark x1="36380" y1="90101" x2="38620" y2="81172"/>
                        <a14:foregroundMark x1="61017" y1="74222" x2="61017" y2="74222"/>
                        <a14:foregroundMark x1="60714" y1="73455" x2="60714" y2="73333"/>
                        <a14:foregroundMark x1="49153" y1="72404" x2="49153" y2="72404"/>
                        <a14:backgroundMark x1="30811" y1="38869" x2="32567" y2="42626"/>
                        <a14:backgroundMark x1="32567" y1="42626" x2="30811" y2="39434"/>
                        <a14:backgroundMark x1="74031" y1="48889" x2="74031" y2="48889"/>
                        <a14:backgroundMark x1="32324" y1="40889" x2="29056" y2="32808"/>
                        <a14:backgroundMark x1="29056" y1="32808" x2="32748" y2="46990"/>
                        <a14:backgroundMark x1="31477" y1="34222" x2="34262" y2="28323"/>
                        <a14:backgroundMark x1="34262" y1="28323" x2="34080" y2="25818"/>
                        <a14:backgroundMark x1="32324" y1="67434" x2="32324" y2="67434"/>
                        <a14:backgroundMark x1="33172" y1="65455" x2="32809" y2="66869"/>
                        <a14:backgroundMark x1="30508" y1="35354" x2="31174" y2="34990"/>
                        <a14:backgroundMark x1="31538" y1="34788" x2="30751" y2="33899"/>
                        <a14:backgroundMark x1="38983" y1="29172" x2="38257" y2="28162"/>
                        <a14:backgroundMark x1="32385" y1="66990" x2="32385" y2="66990"/>
                        <a14:backgroundMark x1="32748" y1="66707" x2="32627" y2="67475"/>
                        <a14:backgroundMark x1="33232" y1="47152" x2="31901" y2="47232"/>
                      </a14:backgroundRemoval>
                    </a14:imgEffect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289" t="24874" r="16166"/>
          <a:stretch/>
        </p:blipFill>
        <p:spPr>
          <a:xfrm flipH="1">
            <a:off x="-131748" y="850764"/>
            <a:ext cx="7437120" cy="12392114"/>
          </a:xfrm>
          <a:prstGeom prst="rect">
            <a:avLst/>
          </a:prstGeom>
        </p:spPr>
      </p:pic>
      <p:sp>
        <p:nvSpPr>
          <p:cNvPr id="12" name="Freeform 88">
            <a:extLst>
              <a:ext uri="{FF2B5EF4-FFF2-40B4-BE49-F238E27FC236}">
                <a16:creationId xmlns:a16="http://schemas.microsoft.com/office/drawing/2014/main" id="{8AF121B1-5E7A-3B67-B5CD-E0F97BAEE013}"/>
              </a:ext>
            </a:extLst>
          </p:cNvPr>
          <p:cNvSpPr>
            <a:spLocks/>
          </p:cNvSpPr>
          <p:nvPr/>
        </p:nvSpPr>
        <p:spPr bwMode="auto">
          <a:xfrm>
            <a:off x="14713530" y="2985202"/>
            <a:ext cx="797650" cy="799078"/>
          </a:xfrm>
          <a:custGeom>
            <a:avLst/>
            <a:gdLst>
              <a:gd name="T0" fmla="*/ 126456 w 42"/>
              <a:gd name="T1" fmla="*/ 103346 h 44"/>
              <a:gd name="T2" fmla="*/ 98697 w 42"/>
              <a:gd name="T3" fmla="*/ 87688 h 44"/>
              <a:gd name="T4" fmla="*/ 98697 w 42"/>
              <a:gd name="T5" fmla="*/ 87688 h 44"/>
              <a:gd name="T6" fmla="*/ 95613 w 42"/>
              <a:gd name="T7" fmla="*/ 84556 h 44"/>
              <a:gd name="T8" fmla="*/ 89444 w 42"/>
              <a:gd name="T9" fmla="*/ 87688 h 44"/>
              <a:gd name="T10" fmla="*/ 83276 w 42"/>
              <a:gd name="T11" fmla="*/ 97083 h 44"/>
              <a:gd name="T12" fmla="*/ 80191 w 42"/>
              <a:gd name="T13" fmla="*/ 97083 h 44"/>
              <a:gd name="T14" fmla="*/ 80191 w 42"/>
              <a:gd name="T15" fmla="*/ 97083 h 44"/>
              <a:gd name="T16" fmla="*/ 80191 w 42"/>
              <a:gd name="T17" fmla="*/ 97083 h 44"/>
              <a:gd name="T18" fmla="*/ 74023 w 42"/>
              <a:gd name="T19" fmla="*/ 93951 h 44"/>
              <a:gd name="T20" fmla="*/ 64770 w 42"/>
              <a:gd name="T21" fmla="*/ 90819 h 44"/>
              <a:gd name="T22" fmla="*/ 55517 w 42"/>
              <a:gd name="T23" fmla="*/ 78293 h 44"/>
              <a:gd name="T24" fmla="*/ 46264 w 42"/>
              <a:gd name="T25" fmla="*/ 68898 h 44"/>
              <a:gd name="T26" fmla="*/ 40096 w 42"/>
              <a:gd name="T27" fmla="*/ 59502 h 44"/>
              <a:gd name="T28" fmla="*/ 37011 w 42"/>
              <a:gd name="T29" fmla="*/ 53239 h 44"/>
              <a:gd name="T30" fmla="*/ 37011 w 42"/>
              <a:gd name="T31" fmla="*/ 50107 h 44"/>
              <a:gd name="T32" fmla="*/ 37011 w 42"/>
              <a:gd name="T33" fmla="*/ 50107 h 44"/>
              <a:gd name="T34" fmla="*/ 46264 w 42"/>
              <a:gd name="T35" fmla="*/ 43844 h 44"/>
              <a:gd name="T36" fmla="*/ 46264 w 42"/>
              <a:gd name="T37" fmla="*/ 37580 h 44"/>
              <a:gd name="T38" fmla="*/ 46264 w 42"/>
              <a:gd name="T39" fmla="*/ 34449 h 44"/>
              <a:gd name="T40" fmla="*/ 30843 w 42"/>
              <a:gd name="T41" fmla="*/ 3132 h 44"/>
              <a:gd name="T42" fmla="*/ 30843 w 42"/>
              <a:gd name="T43" fmla="*/ 3132 h 44"/>
              <a:gd name="T44" fmla="*/ 27759 w 42"/>
              <a:gd name="T45" fmla="*/ 0 h 44"/>
              <a:gd name="T46" fmla="*/ 21590 w 42"/>
              <a:gd name="T47" fmla="*/ 3132 h 44"/>
              <a:gd name="T48" fmla="*/ 3084 w 42"/>
              <a:gd name="T49" fmla="*/ 21922 h 44"/>
              <a:gd name="T50" fmla="*/ 0 w 42"/>
              <a:gd name="T51" fmla="*/ 25054 h 44"/>
              <a:gd name="T52" fmla="*/ 0 w 42"/>
              <a:gd name="T53" fmla="*/ 28185 h 44"/>
              <a:gd name="T54" fmla="*/ 0 w 42"/>
              <a:gd name="T55" fmla="*/ 31317 h 44"/>
              <a:gd name="T56" fmla="*/ 0 w 42"/>
              <a:gd name="T57" fmla="*/ 40712 h 44"/>
              <a:gd name="T58" fmla="*/ 3084 w 42"/>
              <a:gd name="T59" fmla="*/ 50107 h 44"/>
              <a:gd name="T60" fmla="*/ 9253 w 42"/>
              <a:gd name="T61" fmla="*/ 62634 h 44"/>
              <a:gd name="T62" fmla="*/ 18506 w 42"/>
              <a:gd name="T63" fmla="*/ 81424 h 44"/>
              <a:gd name="T64" fmla="*/ 33927 w 42"/>
              <a:gd name="T65" fmla="*/ 100215 h 44"/>
              <a:gd name="T66" fmla="*/ 58601 w 42"/>
              <a:gd name="T67" fmla="*/ 119005 h 44"/>
              <a:gd name="T68" fmla="*/ 77107 w 42"/>
              <a:gd name="T69" fmla="*/ 131532 h 44"/>
              <a:gd name="T70" fmla="*/ 92529 w 42"/>
              <a:gd name="T71" fmla="*/ 134663 h 44"/>
              <a:gd name="T72" fmla="*/ 98697 w 42"/>
              <a:gd name="T73" fmla="*/ 137795 h 44"/>
              <a:gd name="T74" fmla="*/ 101781 w 42"/>
              <a:gd name="T75" fmla="*/ 137795 h 44"/>
              <a:gd name="T76" fmla="*/ 101781 w 42"/>
              <a:gd name="T77" fmla="*/ 137795 h 44"/>
              <a:gd name="T78" fmla="*/ 104866 w 42"/>
              <a:gd name="T79" fmla="*/ 134663 h 44"/>
              <a:gd name="T80" fmla="*/ 107950 w 42"/>
              <a:gd name="T81" fmla="*/ 131532 h 44"/>
              <a:gd name="T82" fmla="*/ 126456 w 42"/>
              <a:gd name="T83" fmla="*/ 112741 h 44"/>
              <a:gd name="T84" fmla="*/ 129540 w 42"/>
              <a:gd name="T85" fmla="*/ 109610 h 44"/>
              <a:gd name="T86" fmla="*/ 126456 w 42"/>
              <a:gd name="T87" fmla="*/ 103346 h 44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42" h="44">
                <a:moveTo>
                  <a:pt x="41" y="33"/>
                </a:moveTo>
                <a:cubicBezTo>
                  <a:pt x="32" y="28"/>
                  <a:pt x="32" y="28"/>
                  <a:pt x="32" y="28"/>
                </a:cubicBezTo>
                <a:cubicBezTo>
                  <a:pt x="32" y="28"/>
                  <a:pt x="32" y="28"/>
                  <a:pt x="32" y="28"/>
                </a:cubicBezTo>
                <a:cubicBezTo>
                  <a:pt x="32" y="28"/>
                  <a:pt x="32" y="27"/>
                  <a:pt x="31" y="27"/>
                </a:cubicBezTo>
                <a:cubicBezTo>
                  <a:pt x="30" y="27"/>
                  <a:pt x="30" y="28"/>
                  <a:pt x="29" y="28"/>
                </a:cubicBezTo>
                <a:cubicBezTo>
                  <a:pt x="27" y="31"/>
                  <a:pt x="27" y="31"/>
                  <a:pt x="27" y="31"/>
                </a:cubicBezTo>
                <a:cubicBezTo>
                  <a:pt x="26" y="31"/>
                  <a:pt x="26" y="31"/>
                  <a:pt x="26" y="31"/>
                </a:cubicBezTo>
                <a:cubicBezTo>
                  <a:pt x="26" y="31"/>
                  <a:pt x="26" y="31"/>
                  <a:pt x="26" y="31"/>
                </a:cubicBezTo>
                <a:cubicBezTo>
                  <a:pt x="26" y="31"/>
                  <a:pt x="26" y="31"/>
                  <a:pt x="26" y="31"/>
                </a:cubicBezTo>
                <a:cubicBezTo>
                  <a:pt x="25" y="31"/>
                  <a:pt x="25" y="31"/>
                  <a:pt x="24" y="30"/>
                </a:cubicBezTo>
                <a:cubicBezTo>
                  <a:pt x="23" y="30"/>
                  <a:pt x="22" y="29"/>
                  <a:pt x="21" y="29"/>
                </a:cubicBezTo>
                <a:cubicBezTo>
                  <a:pt x="20" y="28"/>
                  <a:pt x="19" y="27"/>
                  <a:pt x="18" y="25"/>
                </a:cubicBezTo>
                <a:cubicBezTo>
                  <a:pt x="16" y="24"/>
                  <a:pt x="15" y="23"/>
                  <a:pt x="15" y="22"/>
                </a:cubicBezTo>
                <a:cubicBezTo>
                  <a:pt x="14" y="21"/>
                  <a:pt x="13" y="20"/>
                  <a:pt x="13" y="19"/>
                </a:cubicBezTo>
                <a:cubicBezTo>
                  <a:pt x="13" y="18"/>
                  <a:pt x="12" y="17"/>
                  <a:pt x="12" y="17"/>
                </a:cubicBezTo>
                <a:cubicBezTo>
                  <a:pt x="12" y="16"/>
                  <a:pt x="12" y="16"/>
                  <a:pt x="12" y="16"/>
                </a:cubicBezTo>
                <a:cubicBezTo>
                  <a:pt x="12" y="16"/>
                  <a:pt x="12" y="16"/>
                  <a:pt x="12" y="16"/>
                </a:cubicBezTo>
                <a:cubicBezTo>
                  <a:pt x="15" y="14"/>
                  <a:pt x="15" y="14"/>
                  <a:pt x="15" y="14"/>
                </a:cubicBezTo>
                <a:cubicBezTo>
                  <a:pt x="15" y="13"/>
                  <a:pt x="15" y="13"/>
                  <a:pt x="15" y="12"/>
                </a:cubicBezTo>
                <a:cubicBezTo>
                  <a:pt x="15" y="12"/>
                  <a:pt x="15" y="11"/>
                  <a:pt x="15" y="11"/>
                </a:cubicBezTo>
                <a:cubicBezTo>
                  <a:pt x="10" y="1"/>
                  <a:pt x="10" y="1"/>
                  <a:pt x="10" y="1"/>
                </a:cubicBezTo>
                <a:cubicBezTo>
                  <a:pt x="10" y="1"/>
                  <a:pt x="10" y="1"/>
                  <a:pt x="10" y="1"/>
                </a:cubicBezTo>
                <a:cubicBezTo>
                  <a:pt x="9" y="0"/>
                  <a:pt x="9" y="0"/>
                  <a:pt x="9" y="0"/>
                </a:cubicBezTo>
                <a:cubicBezTo>
                  <a:pt x="8" y="0"/>
                  <a:pt x="8" y="0"/>
                  <a:pt x="7" y="1"/>
                </a:cubicBezTo>
                <a:cubicBezTo>
                  <a:pt x="1" y="7"/>
                  <a:pt x="1" y="7"/>
                  <a:pt x="1" y="7"/>
                </a:cubicBezTo>
                <a:cubicBezTo>
                  <a:pt x="1" y="7"/>
                  <a:pt x="1" y="8"/>
                  <a:pt x="0" y="8"/>
                </a:cubicBezTo>
                <a:cubicBezTo>
                  <a:pt x="0" y="8"/>
                  <a:pt x="0" y="9"/>
                  <a:pt x="0" y="9"/>
                </a:cubicBezTo>
                <a:cubicBezTo>
                  <a:pt x="0" y="9"/>
                  <a:pt x="0" y="10"/>
                  <a:pt x="0" y="10"/>
                </a:cubicBezTo>
                <a:cubicBezTo>
                  <a:pt x="0" y="11"/>
                  <a:pt x="0" y="12"/>
                  <a:pt x="0" y="13"/>
                </a:cubicBezTo>
                <a:cubicBezTo>
                  <a:pt x="0" y="14"/>
                  <a:pt x="1" y="15"/>
                  <a:pt x="1" y="16"/>
                </a:cubicBezTo>
                <a:cubicBezTo>
                  <a:pt x="1" y="17"/>
                  <a:pt x="2" y="19"/>
                  <a:pt x="3" y="20"/>
                </a:cubicBezTo>
                <a:cubicBezTo>
                  <a:pt x="4" y="22"/>
                  <a:pt x="5" y="24"/>
                  <a:pt x="6" y="26"/>
                </a:cubicBezTo>
                <a:cubicBezTo>
                  <a:pt x="8" y="28"/>
                  <a:pt x="9" y="30"/>
                  <a:pt x="11" y="32"/>
                </a:cubicBezTo>
                <a:cubicBezTo>
                  <a:pt x="14" y="35"/>
                  <a:pt x="16" y="37"/>
                  <a:pt x="19" y="38"/>
                </a:cubicBezTo>
                <a:cubicBezTo>
                  <a:pt x="21" y="40"/>
                  <a:pt x="23" y="41"/>
                  <a:pt x="25" y="42"/>
                </a:cubicBezTo>
                <a:cubicBezTo>
                  <a:pt x="27" y="43"/>
                  <a:pt x="28" y="43"/>
                  <a:pt x="30" y="43"/>
                </a:cubicBezTo>
                <a:cubicBezTo>
                  <a:pt x="31" y="44"/>
                  <a:pt x="32" y="44"/>
                  <a:pt x="32" y="44"/>
                </a:cubicBezTo>
                <a:cubicBezTo>
                  <a:pt x="33" y="44"/>
                  <a:pt x="33" y="44"/>
                  <a:pt x="33" y="44"/>
                </a:cubicBezTo>
                <a:cubicBezTo>
                  <a:pt x="33" y="44"/>
                  <a:pt x="33" y="44"/>
                  <a:pt x="33" y="44"/>
                </a:cubicBezTo>
                <a:cubicBezTo>
                  <a:pt x="34" y="44"/>
                  <a:pt x="34" y="43"/>
                  <a:pt x="34" y="43"/>
                </a:cubicBezTo>
                <a:cubicBezTo>
                  <a:pt x="35" y="43"/>
                  <a:pt x="35" y="43"/>
                  <a:pt x="35" y="42"/>
                </a:cubicBezTo>
                <a:cubicBezTo>
                  <a:pt x="41" y="36"/>
                  <a:pt x="41" y="36"/>
                  <a:pt x="41" y="36"/>
                </a:cubicBezTo>
                <a:cubicBezTo>
                  <a:pt x="42" y="36"/>
                  <a:pt x="42" y="35"/>
                  <a:pt x="42" y="35"/>
                </a:cubicBezTo>
                <a:cubicBezTo>
                  <a:pt x="42" y="34"/>
                  <a:pt x="42" y="33"/>
                  <a:pt x="41" y="3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pt-BR"/>
          </a:p>
        </p:txBody>
      </p:sp>
      <p:sp>
        <p:nvSpPr>
          <p:cNvPr id="16" name="Freeform 84">
            <a:extLst>
              <a:ext uri="{FF2B5EF4-FFF2-40B4-BE49-F238E27FC236}">
                <a16:creationId xmlns:a16="http://schemas.microsoft.com/office/drawing/2014/main" id="{ECF22C0C-E400-3436-EB88-D2FD6336FC13}"/>
              </a:ext>
            </a:extLst>
          </p:cNvPr>
          <p:cNvSpPr>
            <a:spLocks noEditPoints="1"/>
          </p:cNvSpPr>
          <p:nvPr/>
        </p:nvSpPr>
        <p:spPr bwMode="auto">
          <a:xfrm>
            <a:off x="14565472" y="4781490"/>
            <a:ext cx="1093766" cy="630017"/>
          </a:xfrm>
          <a:custGeom>
            <a:avLst/>
            <a:gdLst>
              <a:gd name="T0" fmla="*/ 123825 w 204"/>
              <a:gd name="T1" fmla="*/ 0 h 153"/>
              <a:gd name="T2" fmla="*/ 6350 w 204"/>
              <a:gd name="T3" fmla="*/ 0 h 153"/>
              <a:gd name="T4" fmla="*/ 64770 w 204"/>
              <a:gd name="T5" fmla="*/ 62865 h 153"/>
              <a:gd name="T6" fmla="*/ 123825 w 204"/>
              <a:gd name="T7" fmla="*/ 0 h 153"/>
              <a:gd name="T8" fmla="*/ 0 w 204"/>
              <a:gd name="T9" fmla="*/ 6350 h 153"/>
              <a:gd name="T10" fmla="*/ 0 w 204"/>
              <a:gd name="T11" fmla="*/ 93980 h 153"/>
              <a:gd name="T12" fmla="*/ 43180 w 204"/>
              <a:gd name="T13" fmla="*/ 50165 h 153"/>
              <a:gd name="T14" fmla="*/ 0 w 204"/>
              <a:gd name="T15" fmla="*/ 6350 h 153"/>
              <a:gd name="T16" fmla="*/ 64770 w 204"/>
              <a:gd name="T17" fmla="*/ 75565 h 153"/>
              <a:gd name="T18" fmla="*/ 46355 w 204"/>
              <a:gd name="T19" fmla="*/ 56515 h 153"/>
              <a:gd name="T20" fmla="*/ 6350 w 204"/>
              <a:gd name="T21" fmla="*/ 97155 h 153"/>
              <a:gd name="T22" fmla="*/ 123825 w 204"/>
              <a:gd name="T23" fmla="*/ 97155 h 153"/>
              <a:gd name="T24" fmla="*/ 83185 w 204"/>
              <a:gd name="T25" fmla="*/ 56515 h 153"/>
              <a:gd name="T26" fmla="*/ 64770 w 204"/>
              <a:gd name="T27" fmla="*/ 75565 h 153"/>
              <a:gd name="T28" fmla="*/ 89535 w 204"/>
              <a:gd name="T29" fmla="*/ 50165 h 153"/>
              <a:gd name="T30" fmla="*/ 129540 w 204"/>
              <a:gd name="T31" fmla="*/ 93980 h 153"/>
              <a:gd name="T32" fmla="*/ 129540 w 204"/>
              <a:gd name="T33" fmla="*/ 6350 h 153"/>
              <a:gd name="T34" fmla="*/ 89535 w 204"/>
              <a:gd name="T35" fmla="*/ 50165 h 153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0" t="0" r="r" b="b"/>
            <a:pathLst>
              <a:path w="204" h="153">
                <a:moveTo>
                  <a:pt x="195" y="0"/>
                </a:moveTo>
                <a:lnTo>
                  <a:pt x="10" y="0"/>
                </a:lnTo>
                <a:lnTo>
                  <a:pt x="102" y="99"/>
                </a:lnTo>
                <a:lnTo>
                  <a:pt x="195" y="0"/>
                </a:lnTo>
                <a:close/>
                <a:moveTo>
                  <a:pt x="0" y="10"/>
                </a:moveTo>
                <a:lnTo>
                  <a:pt x="0" y="148"/>
                </a:lnTo>
                <a:lnTo>
                  <a:pt x="68" y="79"/>
                </a:lnTo>
                <a:lnTo>
                  <a:pt x="0" y="10"/>
                </a:lnTo>
                <a:close/>
                <a:moveTo>
                  <a:pt x="102" y="119"/>
                </a:moveTo>
                <a:lnTo>
                  <a:pt x="73" y="89"/>
                </a:lnTo>
                <a:lnTo>
                  <a:pt x="10" y="153"/>
                </a:lnTo>
                <a:lnTo>
                  <a:pt x="195" y="153"/>
                </a:lnTo>
                <a:lnTo>
                  <a:pt x="131" y="89"/>
                </a:lnTo>
                <a:lnTo>
                  <a:pt x="102" y="119"/>
                </a:lnTo>
                <a:close/>
                <a:moveTo>
                  <a:pt x="141" y="79"/>
                </a:moveTo>
                <a:lnTo>
                  <a:pt x="204" y="148"/>
                </a:lnTo>
                <a:lnTo>
                  <a:pt x="204" y="10"/>
                </a:lnTo>
                <a:lnTo>
                  <a:pt x="141" y="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pt-BR"/>
          </a:p>
        </p:txBody>
      </p:sp>
      <p:sp>
        <p:nvSpPr>
          <p:cNvPr id="19" name="Freeform 92">
            <a:extLst>
              <a:ext uri="{FF2B5EF4-FFF2-40B4-BE49-F238E27FC236}">
                <a16:creationId xmlns:a16="http://schemas.microsoft.com/office/drawing/2014/main" id="{97F9F9E7-9F22-CE99-FA43-DDF422D4AA5A}"/>
              </a:ext>
            </a:extLst>
          </p:cNvPr>
          <p:cNvSpPr>
            <a:spLocks noEditPoints="1"/>
          </p:cNvSpPr>
          <p:nvPr/>
        </p:nvSpPr>
        <p:spPr bwMode="auto">
          <a:xfrm>
            <a:off x="14689536" y="6198184"/>
            <a:ext cx="821644" cy="982334"/>
          </a:xfrm>
          <a:custGeom>
            <a:avLst/>
            <a:gdLst>
              <a:gd name="T0" fmla="*/ 52705 w 34"/>
              <a:gd name="T1" fmla="*/ 0 h 52"/>
              <a:gd name="T2" fmla="*/ 0 w 34"/>
              <a:gd name="T3" fmla="*/ 53145 h 52"/>
              <a:gd name="T4" fmla="*/ 21702 w 34"/>
              <a:gd name="T5" fmla="*/ 112542 h 52"/>
              <a:gd name="T6" fmla="*/ 43404 w 34"/>
              <a:gd name="T7" fmla="*/ 150055 h 52"/>
              <a:gd name="T8" fmla="*/ 52705 w 34"/>
              <a:gd name="T9" fmla="*/ 162560 h 52"/>
              <a:gd name="T10" fmla="*/ 62006 w 34"/>
              <a:gd name="T11" fmla="*/ 150055 h 52"/>
              <a:gd name="T12" fmla="*/ 83708 w 34"/>
              <a:gd name="T13" fmla="*/ 112542 h 52"/>
              <a:gd name="T14" fmla="*/ 105410 w 34"/>
              <a:gd name="T15" fmla="*/ 53145 h 52"/>
              <a:gd name="T16" fmla="*/ 52705 w 34"/>
              <a:gd name="T17" fmla="*/ 0 h 52"/>
              <a:gd name="T18" fmla="*/ 52705 w 34"/>
              <a:gd name="T19" fmla="*/ 81280 h 52"/>
              <a:gd name="T20" fmla="*/ 24802 w 34"/>
              <a:gd name="T21" fmla="*/ 53145 h 52"/>
              <a:gd name="T22" fmla="*/ 52705 w 34"/>
              <a:gd name="T23" fmla="*/ 25009 h 52"/>
              <a:gd name="T24" fmla="*/ 80608 w 34"/>
              <a:gd name="T25" fmla="*/ 53145 h 52"/>
              <a:gd name="T26" fmla="*/ 52705 w 34"/>
              <a:gd name="T27" fmla="*/ 81280 h 52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34" h="52">
                <a:moveTo>
                  <a:pt x="17" y="0"/>
                </a:moveTo>
                <a:cubicBezTo>
                  <a:pt x="8" y="0"/>
                  <a:pt x="0" y="7"/>
                  <a:pt x="0" y="17"/>
                </a:cubicBezTo>
                <a:cubicBezTo>
                  <a:pt x="0" y="21"/>
                  <a:pt x="2" y="27"/>
                  <a:pt x="7" y="36"/>
                </a:cubicBezTo>
                <a:cubicBezTo>
                  <a:pt x="11" y="43"/>
                  <a:pt x="14" y="48"/>
                  <a:pt x="14" y="48"/>
                </a:cubicBezTo>
                <a:cubicBezTo>
                  <a:pt x="17" y="52"/>
                  <a:pt x="17" y="52"/>
                  <a:pt x="17" y="52"/>
                </a:cubicBezTo>
                <a:cubicBezTo>
                  <a:pt x="20" y="48"/>
                  <a:pt x="20" y="48"/>
                  <a:pt x="20" y="48"/>
                </a:cubicBezTo>
                <a:cubicBezTo>
                  <a:pt x="20" y="48"/>
                  <a:pt x="23" y="43"/>
                  <a:pt x="27" y="36"/>
                </a:cubicBezTo>
                <a:cubicBezTo>
                  <a:pt x="32" y="27"/>
                  <a:pt x="34" y="21"/>
                  <a:pt x="34" y="17"/>
                </a:cubicBezTo>
                <a:cubicBezTo>
                  <a:pt x="34" y="7"/>
                  <a:pt x="26" y="0"/>
                  <a:pt x="17" y="0"/>
                </a:cubicBezTo>
                <a:close/>
                <a:moveTo>
                  <a:pt x="17" y="26"/>
                </a:moveTo>
                <a:cubicBezTo>
                  <a:pt x="12" y="26"/>
                  <a:pt x="8" y="22"/>
                  <a:pt x="8" y="17"/>
                </a:cubicBezTo>
                <a:cubicBezTo>
                  <a:pt x="8" y="12"/>
                  <a:pt x="12" y="8"/>
                  <a:pt x="17" y="8"/>
                </a:cubicBezTo>
                <a:cubicBezTo>
                  <a:pt x="22" y="8"/>
                  <a:pt x="26" y="12"/>
                  <a:pt x="26" y="17"/>
                </a:cubicBezTo>
                <a:cubicBezTo>
                  <a:pt x="26" y="22"/>
                  <a:pt x="22" y="26"/>
                  <a:pt x="17" y="2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pt-BR" dirty="0"/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D4D90050-F723-F63C-15F1-0CCFC5E1AE6C}"/>
              </a:ext>
            </a:extLst>
          </p:cNvPr>
          <p:cNvSpPr txBox="1"/>
          <p:nvPr/>
        </p:nvSpPr>
        <p:spPr>
          <a:xfrm>
            <a:off x="8169421" y="10216236"/>
            <a:ext cx="15497907" cy="29971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pt-BR" sz="2800" dirty="0">
                <a:solidFill>
                  <a:srgbClr val="6D6E71"/>
                </a:solidFill>
                <a:latin typeface="Lato Heavy"/>
                <a:ea typeface="Calibri" panose="020F0502020204030204" pitchFamily="34" charset="0"/>
                <a:cs typeface="Lato" panose="020F0502020204030203" pitchFamily="34" charset="0"/>
              </a:rPr>
              <a:t>	</a:t>
            </a:r>
            <a:r>
              <a:rPr lang="pt-BR" sz="2800" dirty="0">
                <a:solidFill>
                  <a:srgbClr val="6D6E71"/>
                </a:solidFill>
                <a:effectLst/>
                <a:latin typeface="Lato Heavy"/>
                <a:ea typeface="Calibri" panose="020F0502020204030204" pitchFamily="34" charset="0"/>
                <a:cs typeface="Lato" panose="020F0502020204030203" pitchFamily="34" charset="0"/>
              </a:rPr>
              <a:t>Profissional há 10 anos no mercado de trabalho com experiência na área de desenvolvimento de sistemas e banco de dados, sólido conhecimento em C#, </a:t>
            </a:r>
            <a:r>
              <a:rPr lang="pt-BR" sz="2800" dirty="0" err="1">
                <a:solidFill>
                  <a:srgbClr val="6D6E71"/>
                </a:solidFill>
                <a:effectLst/>
                <a:latin typeface="Lato Heavy"/>
                <a:ea typeface="Calibri" panose="020F0502020204030204" pitchFamily="34" charset="0"/>
                <a:cs typeface="Lato" panose="020F0502020204030203" pitchFamily="34" charset="0"/>
              </a:rPr>
              <a:t>javascript</a:t>
            </a:r>
            <a:r>
              <a:rPr lang="pt-BR" sz="2800" dirty="0">
                <a:solidFill>
                  <a:srgbClr val="6D6E71"/>
                </a:solidFill>
                <a:effectLst/>
                <a:latin typeface="Lato Heavy"/>
                <a:ea typeface="Calibri" panose="020F0502020204030204" pitchFamily="34" charset="0"/>
                <a:cs typeface="Lato" panose="020F0502020204030203" pitchFamily="34" charset="0"/>
              </a:rPr>
              <a:t>, </a:t>
            </a:r>
            <a:r>
              <a:rPr lang="pt-BR" sz="2800" dirty="0" err="1">
                <a:solidFill>
                  <a:srgbClr val="6D6E71"/>
                </a:solidFill>
                <a:effectLst/>
                <a:latin typeface="Lato Heavy"/>
                <a:ea typeface="Calibri" panose="020F0502020204030204" pitchFamily="34" charset="0"/>
                <a:cs typeface="Lato" panose="020F0502020204030203" pitchFamily="34" charset="0"/>
              </a:rPr>
              <a:t>.net</a:t>
            </a:r>
            <a:r>
              <a:rPr lang="pt-BR" sz="2800" dirty="0">
                <a:solidFill>
                  <a:srgbClr val="6D6E71"/>
                </a:solidFill>
                <a:effectLst/>
                <a:latin typeface="Lato Heavy"/>
                <a:ea typeface="Calibri" panose="020F0502020204030204" pitchFamily="34" charset="0"/>
                <a:cs typeface="Lato" panose="020F0502020204030203" pitchFamily="34" charset="0"/>
              </a:rPr>
              <a:t> desenvolvimento com </a:t>
            </a:r>
            <a:r>
              <a:rPr lang="pt-BR" sz="2800" dirty="0" err="1">
                <a:solidFill>
                  <a:srgbClr val="6D6E71"/>
                </a:solidFill>
                <a:effectLst/>
                <a:latin typeface="Lato Heavy"/>
                <a:ea typeface="Calibri" panose="020F0502020204030204" pitchFamily="34" charset="0"/>
                <a:cs typeface="Lato" panose="020F0502020204030203" pitchFamily="34" charset="0"/>
              </a:rPr>
              <a:t>Devexpress</a:t>
            </a:r>
            <a:r>
              <a:rPr lang="pt-BR" sz="2800" dirty="0">
                <a:solidFill>
                  <a:srgbClr val="6D6E71"/>
                </a:solidFill>
                <a:effectLst/>
                <a:latin typeface="Lato Heavy"/>
                <a:ea typeface="Calibri" panose="020F0502020204030204" pitchFamily="34" charset="0"/>
                <a:cs typeface="Lato" panose="020F0502020204030203" pitchFamily="34" charset="0"/>
              </a:rPr>
              <a:t>, VBA, SQL.</a:t>
            </a:r>
            <a:br>
              <a:rPr lang="pt-BR" sz="2800" dirty="0">
                <a:solidFill>
                  <a:srgbClr val="6D6E71"/>
                </a:solidFill>
                <a:effectLst/>
                <a:latin typeface="Lato Heavy"/>
                <a:ea typeface="Calibri" panose="020F0502020204030204" pitchFamily="34" charset="0"/>
                <a:cs typeface="Lato" panose="020F0502020204030203" pitchFamily="34" charset="0"/>
              </a:rPr>
            </a:br>
            <a:r>
              <a:rPr lang="pt-BR" sz="2800" dirty="0">
                <a:solidFill>
                  <a:srgbClr val="6D6E71"/>
                </a:solidFill>
                <a:effectLst/>
                <a:latin typeface="Lato Heavy"/>
                <a:ea typeface="Calibri" panose="020F0502020204030204" pitchFamily="34" charset="0"/>
                <a:cs typeface="Lato" panose="020F0502020204030203" pitchFamily="34" charset="0"/>
              </a:rPr>
              <a:t>       Na carreira atuei em empresas de pequeno e grande porte desenvolvendo sistemas e banco de dados, otimizando recursos e aprimorando processos.</a:t>
            </a:r>
            <a:endParaRPr lang="pt-BR" sz="28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pt-BR" sz="4800" dirty="0">
                <a:effectLst/>
                <a:latin typeface="Lao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</a:t>
            </a:r>
            <a:endParaRPr lang="pt-BR" sz="7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FC74A9D2-7234-6029-0395-03F0D095BF81}"/>
              </a:ext>
            </a:extLst>
          </p:cNvPr>
          <p:cNvSpPr txBox="1"/>
          <p:nvPr/>
        </p:nvSpPr>
        <p:spPr>
          <a:xfrm>
            <a:off x="15918374" y="4744501"/>
            <a:ext cx="8744090" cy="76944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pt-BR" sz="4400" dirty="0">
                <a:solidFill>
                  <a:srgbClr val="6D6E71"/>
                </a:solidFill>
                <a:latin typeface="Lato Heavy"/>
                <a:cs typeface="Lato" panose="020F0502020204030203" pitchFamily="34" charset="0"/>
              </a:rPr>
              <a:t>jefferson.luperini@outlook.com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E3EA5789-E888-7A82-D212-899EAC7F70B9}"/>
              </a:ext>
            </a:extLst>
          </p:cNvPr>
          <p:cNvSpPr txBox="1"/>
          <p:nvPr/>
        </p:nvSpPr>
        <p:spPr>
          <a:xfrm>
            <a:off x="16430596" y="6048351"/>
            <a:ext cx="7719646" cy="144655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pt-BR" sz="4400" dirty="0">
                <a:solidFill>
                  <a:srgbClr val="6D6E71"/>
                </a:solidFill>
                <a:latin typeface="Lato Heavy"/>
                <a:cs typeface="Lato" panose="020F0502020204030203" pitchFamily="34" charset="0"/>
              </a:rPr>
              <a:t>Estr. Geraldo Costa Camargo, 491 - Hortolândia - SP</a:t>
            </a:r>
          </a:p>
        </p:txBody>
      </p:sp>
      <p:pic>
        <p:nvPicPr>
          <p:cNvPr id="28" name="Imagem 27">
            <a:extLst>
              <a:ext uri="{FF2B5EF4-FFF2-40B4-BE49-F238E27FC236}">
                <a16:creationId xmlns:a16="http://schemas.microsoft.com/office/drawing/2014/main" id="{6668DA03-D6C7-E7BD-DD41-D7542629CC36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70000"/>
          </a:blip>
          <a:stretch>
            <a:fillRect/>
          </a:stretch>
        </p:blipFill>
        <p:spPr>
          <a:xfrm>
            <a:off x="22978907" y="12097655"/>
            <a:ext cx="1376841" cy="11452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>
            <a:spLocks noGrp="1"/>
          </p:cNvSpPr>
          <p:nvPr>
            <p:ph type="sldNum" sz="quarter" idx="2"/>
          </p:nvPr>
        </p:nvSpPr>
        <p:spPr>
          <a:xfrm>
            <a:off x="21514282" y="13196"/>
            <a:ext cx="328455" cy="49276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</a:t>
            </a:fld>
            <a:endParaRPr/>
          </a:p>
        </p:txBody>
      </p:sp>
      <p:sp>
        <p:nvSpPr>
          <p:cNvPr id="157" name="Shape 157"/>
          <p:cNvSpPr/>
          <p:nvPr/>
        </p:nvSpPr>
        <p:spPr>
          <a:xfrm>
            <a:off x="7583210" y="2738950"/>
            <a:ext cx="9387263" cy="15850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68579" tIns="68579" rIns="68579" bIns="68579">
            <a:spAutoFit/>
          </a:bodyPr>
          <a:lstStyle>
            <a:lvl1pPr algn="l" defTabSz="1828800">
              <a:defRPr sz="9400">
                <a:solidFill>
                  <a:srgbClr val="808080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rPr lang="pt-BR" dirty="0"/>
              <a:t>Quem é Jefferson?</a:t>
            </a:r>
          </a:p>
        </p:txBody>
      </p:sp>
      <p:sp>
        <p:nvSpPr>
          <p:cNvPr id="158" name="Shape 158"/>
          <p:cNvSpPr/>
          <p:nvPr/>
        </p:nvSpPr>
        <p:spPr>
          <a:xfrm>
            <a:off x="12191999" y="4867763"/>
            <a:ext cx="1" cy="1873764"/>
          </a:xfrm>
          <a:prstGeom prst="line">
            <a:avLst/>
          </a:prstGeom>
          <a:ln w="25400">
            <a:solidFill>
              <a:srgbClr val="D9D9D9"/>
            </a:solidFill>
            <a:miter/>
          </a:ln>
        </p:spPr>
        <p:txBody>
          <a:bodyPr lIns="68579" tIns="68579" rIns="68579" bIns="68579"/>
          <a:lstStyle/>
          <a:p>
            <a:pPr algn="l" defTabSz="1828800">
              <a:defRPr sz="32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59" name="Shape 159"/>
          <p:cNvSpPr/>
          <p:nvPr/>
        </p:nvSpPr>
        <p:spPr>
          <a:xfrm>
            <a:off x="6573397" y="6338802"/>
            <a:ext cx="2768293" cy="4770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68579" tIns="68579" rIns="68579" bIns="68579">
            <a:spAutoFit/>
          </a:bodyPr>
          <a:lstStyle>
            <a:lvl1pPr algn="r" defTabSz="1828800">
              <a:defRPr sz="4600">
                <a:solidFill>
                  <a:srgbClr val="808080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rPr lang="pt-BR" sz="2200" dirty="0">
                <a:solidFill>
                  <a:srgbClr val="A6A6A6"/>
                </a:solidFill>
                <a:latin typeface="Calibri"/>
                <a:cs typeface="Calibri"/>
                <a:sym typeface="Calibri"/>
              </a:rPr>
              <a:t>Um pouco</a:t>
            </a:r>
            <a:endParaRPr sz="2200" dirty="0">
              <a:solidFill>
                <a:srgbClr val="A6A6A6"/>
              </a:solidFill>
              <a:latin typeface="Calibri"/>
              <a:cs typeface="Calibri"/>
              <a:sym typeface="Calibri"/>
            </a:endParaRPr>
          </a:p>
        </p:txBody>
      </p:sp>
      <p:sp>
        <p:nvSpPr>
          <p:cNvPr id="160" name="Shape 160"/>
          <p:cNvSpPr/>
          <p:nvPr/>
        </p:nvSpPr>
        <p:spPr>
          <a:xfrm>
            <a:off x="5134420" y="6613255"/>
            <a:ext cx="4207270" cy="846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68579" tIns="68579" rIns="68579" bIns="68579">
            <a:spAutoFit/>
          </a:bodyPr>
          <a:lstStyle>
            <a:lvl1pPr algn="l" defTabSz="1828800">
              <a:defRPr sz="2200">
                <a:solidFill>
                  <a:srgbClr val="A6A6A6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algn="r"/>
            <a:r>
              <a:rPr lang="pt-BR" sz="4600" dirty="0">
                <a:latin typeface="Source Sans Pro Light" panose="020B0403030403020204" pitchFamily="34" charset="0"/>
              </a:rPr>
              <a:t>Sobre mim</a:t>
            </a:r>
            <a:endParaRPr sz="4600" dirty="0">
              <a:latin typeface="Source Sans Pro Light" panose="020B0403030403020204" pitchFamily="34" charset="0"/>
            </a:endParaRPr>
          </a:p>
        </p:txBody>
      </p:sp>
      <p:sp>
        <p:nvSpPr>
          <p:cNvPr id="161" name="Shape 161"/>
          <p:cNvSpPr/>
          <p:nvPr/>
        </p:nvSpPr>
        <p:spPr>
          <a:xfrm rot="10800000">
            <a:off x="11994037" y="4674711"/>
            <a:ext cx="395927" cy="233714"/>
          </a:xfrm>
          <a:prstGeom prst="triangle">
            <a:avLst/>
          </a:prstGeom>
          <a:solidFill>
            <a:srgbClr val="D9D9D9"/>
          </a:solidFill>
          <a:ln w="12700">
            <a:miter lim="400000"/>
          </a:ln>
        </p:spPr>
        <p:txBody>
          <a:bodyPr lIns="68579" tIns="68579" rIns="68579" bIns="68579" anchor="ctr"/>
          <a:lstStyle/>
          <a:p>
            <a:pPr defTabSz="1828800">
              <a:defRPr sz="3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62" name="Shape 162"/>
          <p:cNvSpPr/>
          <p:nvPr/>
        </p:nvSpPr>
        <p:spPr>
          <a:xfrm>
            <a:off x="12107158" y="6764896"/>
            <a:ext cx="169684" cy="169684"/>
          </a:xfrm>
          <a:prstGeom prst="ellipse">
            <a:avLst/>
          </a:prstGeom>
          <a:solidFill>
            <a:srgbClr val="D1D8C9"/>
          </a:solidFill>
          <a:ln w="63500">
            <a:solidFill>
              <a:srgbClr val="D9D9D9"/>
            </a:solidFill>
            <a:miter/>
          </a:ln>
        </p:spPr>
        <p:txBody>
          <a:bodyPr lIns="68579" tIns="68579" rIns="68579" bIns="68579" anchor="ctr"/>
          <a:lstStyle/>
          <a:p>
            <a:pPr defTabSz="1828800">
              <a:defRPr sz="3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63" name="Shape 163"/>
          <p:cNvSpPr/>
          <p:nvPr/>
        </p:nvSpPr>
        <p:spPr>
          <a:xfrm>
            <a:off x="11320019" y="6878018"/>
            <a:ext cx="787140" cy="1"/>
          </a:xfrm>
          <a:prstGeom prst="line">
            <a:avLst/>
          </a:prstGeom>
          <a:ln w="25400">
            <a:solidFill>
              <a:srgbClr val="D9D9D9"/>
            </a:solidFill>
            <a:miter/>
          </a:ln>
        </p:spPr>
        <p:txBody>
          <a:bodyPr lIns="68579" tIns="68579" rIns="68579" bIns="68579"/>
          <a:lstStyle/>
          <a:p>
            <a:pPr algn="l" defTabSz="1828800">
              <a:defRPr sz="32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64" name="Shape 164"/>
          <p:cNvSpPr/>
          <p:nvPr/>
        </p:nvSpPr>
        <p:spPr>
          <a:xfrm>
            <a:off x="9720700" y="6087245"/>
            <a:ext cx="1581547" cy="1581547"/>
          </a:xfrm>
          <a:prstGeom prst="rect">
            <a:avLst/>
          </a:prstGeom>
          <a:solidFill>
            <a:srgbClr val="E0DAD6"/>
          </a:solidFill>
          <a:ln w="12700">
            <a:miter lim="400000"/>
          </a:ln>
        </p:spPr>
        <p:txBody>
          <a:bodyPr lIns="68579" tIns="68579" rIns="68579" bIns="68579" anchor="ctr"/>
          <a:lstStyle/>
          <a:p>
            <a:pPr defTabSz="1828800">
              <a:defRPr sz="3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65" name="Shape 165"/>
          <p:cNvSpPr/>
          <p:nvPr/>
        </p:nvSpPr>
        <p:spPr>
          <a:xfrm>
            <a:off x="12191999" y="6947701"/>
            <a:ext cx="1" cy="2754701"/>
          </a:xfrm>
          <a:prstGeom prst="line">
            <a:avLst/>
          </a:prstGeom>
          <a:ln w="25400">
            <a:solidFill>
              <a:srgbClr val="D9D9D9"/>
            </a:solidFill>
            <a:miter/>
          </a:ln>
        </p:spPr>
        <p:txBody>
          <a:bodyPr lIns="68579" tIns="68579" rIns="68579" bIns="68579"/>
          <a:lstStyle/>
          <a:p>
            <a:pPr algn="l" defTabSz="1828800">
              <a:defRPr sz="32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66" name="Shape 166"/>
          <p:cNvSpPr/>
          <p:nvPr/>
        </p:nvSpPr>
        <p:spPr>
          <a:xfrm>
            <a:off x="12107158" y="9732350"/>
            <a:ext cx="169684" cy="169684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 w="63500">
            <a:solidFill>
              <a:srgbClr val="D9D9D9"/>
            </a:solidFill>
            <a:miter/>
          </a:ln>
        </p:spPr>
        <p:txBody>
          <a:bodyPr lIns="68579" tIns="68579" rIns="68579" bIns="68579" anchor="ctr"/>
          <a:lstStyle/>
          <a:p>
            <a:pPr defTabSz="1828800">
              <a:defRPr sz="3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67" name="Shape 167"/>
          <p:cNvSpPr/>
          <p:nvPr/>
        </p:nvSpPr>
        <p:spPr>
          <a:xfrm>
            <a:off x="12293774" y="9804623"/>
            <a:ext cx="787139" cy="1"/>
          </a:xfrm>
          <a:prstGeom prst="line">
            <a:avLst/>
          </a:prstGeom>
          <a:ln w="25400">
            <a:solidFill>
              <a:srgbClr val="D9D9D9"/>
            </a:solidFill>
            <a:miter/>
          </a:ln>
        </p:spPr>
        <p:txBody>
          <a:bodyPr lIns="68579" tIns="68579" rIns="68579" bIns="68579"/>
          <a:lstStyle/>
          <a:p>
            <a:pPr algn="l" defTabSz="1828800">
              <a:defRPr sz="32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68" name="Shape 168"/>
          <p:cNvSpPr/>
          <p:nvPr/>
        </p:nvSpPr>
        <p:spPr>
          <a:xfrm>
            <a:off x="13077276" y="9013850"/>
            <a:ext cx="1581547" cy="1581547"/>
          </a:xfrm>
          <a:prstGeom prst="rect">
            <a:avLst/>
          </a:prstGeom>
          <a:solidFill>
            <a:srgbClr val="EBECED"/>
          </a:solidFill>
          <a:ln w="12700">
            <a:miter lim="400000"/>
          </a:ln>
        </p:spPr>
        <p:txBody>
          <a:bodyPr lIns="68579" tIns="68579" rIns="68579" bIns="68579" anchor="ctr"/>
          <a:lstStyle/>
          <a:p>
            <a:pPr defTabSz="1828800">
              <a:defRPr sz="3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69" name="Shape 169"/>
          <p:cNvSpPr/>
          <p:nvPr/>
        </p:nvSpPr>
        <p:spPr>
          <a:xfrm>
            <a:off x="15191460" y="9124899"/>
            <a:ext cx="3434271" cy="1554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68579" tIns="68579" rIns="68579" bIns="68579">
            <a:spAutoFit/>
          </a:bodyPr>
          <a:lstStyle>
            <a:lvl1pPr algn="l" defTabSz="1828800">
              <a:defRPr sz="4600">
                <a:solidFill>
                  <a:srgbClr val="808080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rPr lang="pt-BR" dirty="0"/>
              <a:t>Pontos fortes </a:t>
            </a:r>
          </a:p>
          <a:p>
            <a:endParaRPr dirty="0"/>
          </a:p>
        </p:txBody>
      </p:sp>
      <p:sp>
        <p:nvSpPr>
          <p:cNvPr id="170" name="Shape 170"/>
          <p:cNvSpPr/>
          <p:nvPr/>
        </p:nvSpPr>
        <p:spPr>
          <a:xfrm>
            <a:off x="15286973" y="9902863"/>
            <a:ext cx="3923802" cy="8156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68579" tIns="68579" rIns="68579" bIns="68579">
            <a:spAutoFit/>
          </a:bodyPr>
          <a:lstStyle>
            <a:lvl1pPr algn="l" defTabSz="1828800">
              <a:defRPr sz="2200">
                <a:solidFill>
                  <a:srgbClr val="A6A6A6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rPr lang="pt-BR" dirty="0"/>
              <a:t>Pontos fracos</a:t>
            </a:r>
          </a:p>
          <a:p>
            <a:endParaRPr dirty="0"/>
          </a:p>
        </p:txBody>
      </p:sp>
      <p:sp>
        <p:nvSpPr>
          <p:cNvPr id="171" name="Shape 171"/>
          <p:cNvSpPr/>
          <p:nvPr/>
        </p:nvSpPr>
        <p:spPr>
          <a:xfrm>
            <a:off x="12192000" y="-96384"/>
            <a:ext cx="1" cy="2514716"/>
          </a:xfrm>
          <a:prstGeom prst="line">
            <a:avLst/>
          </a:prstGeom>
          <a:ln w="25400">
            <a:solidFill>
              <a:srgbClr val="D9D9D9"/>
            </a:solidFill>
            <a:miter/>
            <a:tailEnd type="oval"/>
          </a:ln>
        </p:spPr>
        <p:txBody>
          <a:bodyPr lIns="68579" tIns="68579" rIns="68579" bIns="68579"/>
          <a:lstStyle/>
          <a:p>
            <a:pPr algn="l" defTabSz="1828800">
              <a:defRPr sz="32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72" name="Shape 172"/>
          <p:cNvSpPr/>
          <p:nvPr/>
        </p:nvSpPr>
        <p:spPr>
          <a:xfrm>
            <a:off x="9720700" y="7538487"/>
            <a:ext cx="1581547" cy="130306"/>
          </a:xfrm>
          <a:prstGeom prst="rect">
            <a:avLst/>
          </a:prstGeom>
          <a:solidFill>
            <a:srgbClr val="CABCAC"/>
          </a:solidFill>
          <a:ln w="12700">
            <a:miter lim="400000"/>
          </a:ln>
        </p:spPr>
        <p:txBody>
          <a:bodyPr lIns="68579" tIns="68579" rIns="68579" bIns="68579" anchor="ctr"/>
          <a:lstStyle/>
          <a:p>
            <a:pPr defTabSz="1828800">
              <a:defRPr sz="3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73" name="Shape 173"/>
          <p:cNvSpPr/>
          <p:nvPr/>
        </p:nvSpPr>
        <p:spPr>
          <a:xfrm>
            <a:off x="13077276" y="10465091"/>
            <a:ext cx="1581547" cy="13030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12700">
            <a:miter lim="400000"/>
          </a:ln>
        </p:spPr>
        <p:txBody>
          <a:bodyPr lIns="68579" tIns="68579" rIns="68579" bIns="68579" anchor="ctr"/>
          <a:lstStyle/>
          <a:p>
            <a:pPr defTabSz="1828800">
              <a:defRPr sz="3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pic>
        <p:nvPicPr>
          <p:cNvPr id="174" name="Bitmap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38058" y="6080461"/>
            <a:ext cx="1164189" cy="1458025"/>
          </a:xfrm>
          <a:prstGeom prst="rect">
            <a:avLst/>
          </a:prstGeom>
          <a:ln w="12700">
            <a:miter lim="400000"/>
          </a:ln>
        </p:spPr>
      </p:pic>
      <p:pic>
        <p:nvPicPr>
          <p:cNvPr id="175" name="Bitmap.png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410871" y="9134366"/>
            <a:ext cx="1009514" cy="1136072"/>
          </a:xfrm>
          <a:prstGeom prst="rect">
            <a:avLst/>
          </a:prstGeom>
          <a:ln w="12700">
            <a:miter lim="400000"/>
          </a:ln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2B239CFB-19D2-3D4E-9282-14906D037109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23007159" y="12570777"/>
            <a:ext cx="1376841" cy="11452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dissolv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16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9" presetClass="entr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9" presetClass="entr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1" presetClass="entr" presetSubtype="0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9" presetClass="entr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9" presetClass="entr" fill="hold" grpId="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5" grpId="0" animBg="1"/>
      <p:bldP spid="166" grpId="1" animBg="1" advAuto="0"/>
      <p:bldP spid="167" grpId="2" animBg="1" advAuto="0"/>
      <p:bldP spid="168" grpId="3" animBg="1" advAuto="0"/>
      <p:bldP spid="169" grpId="6" animBg="1" advAuto="0"/>
      <p:bldP spid="170" grpId="7" animBg="1" advAuto="0"/>
      <p:bldP spid="173" grpId="4" animBg="1" advAuto="0"/>
      <p:bldP spid="175" grpId="5" animBg="1" advAuto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B4AADDE3-DE80-C7ED-CBFB-767D17F644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3889" b="94028" l="26172" r="73672">
                        <a14:foregroundMark x1="27109" y1="64306" x2="27109" y2="64306"/>
                        <a14:foregroundMark x1="34766" y1="53889" x2="34766" y2="53889"/>
                        <a14:foregroundMark x1="47969" y1="88056" x2="47969" y2="88056"/>
                        <a14:foregroundMark x1="50547" y1="86806" x2="45938" y2="94028"/>
                        <a14:foregroundMark x1="45938" y1="94028" x2="44063" y2="86389"/>
                        <a14:foregroundMark x1="44063" y1="86389" x2="43203" y2="85694"/>
                        <a14:foregroundMark x1="53125" y1="84444" x2="53125" y2="84444"/>
                        <a14:foregroundMark x1="73672" y1="60417" x2="72969" y2="69306"/>
                        <a14:foregroundMark x1="26172" y1="64444" x2="26172" y2="644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888" t="50750" r="22752" b="2315"/>
          <a:stretch/>
        </p:blipFill>
        <p:spPr bwMode="auto">
          <a:xfrm>
            <a:off x="11918195" y="311954"/>
            <a:ext cx="12465805" cy="6283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1D6620B-81CE-0495-FF0E-707B2E250E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333" b="52778" l="25703" r="73203">
                        <a14:foregroundMark x1="52812" y1="19444" x2="52812" y2="15139"/>
                        <a14:foregroundMark x1="64297" y1="40417" x2="71172" y2="41389"/>
                        <a14:foregroundMark x1="71172" y1="41389" x2="68281" y2="48889"/>
                        <a14:foregroundMark x1="68281" y1="48889" x2="65703" y2="52222"/>
                        <a14:foregroundMark x1="65703" y1="52222" x2="65547" y2="52778"/>
                        <a14:foregroundMark x1="73281" y1="41250" x2="73281" y2="41250"/>
                        <a14:foregroundMark x1="40217" y1="22860" x2="40190" y2="24290"/>
                        <a14:foregroundMark x1="52578" y1="8333" x2="52578" y2="8333"/>
                        <a14:foregroundMark x1="52578" y1="10278" x2="52578" y2="10278"/>
                        <a14:foregroundMark x1="52812" y1="9444" x2="52734" y2="8750"/>
                        <a14:foregroundMark x1="47344" y1="20694" x2="48359" y2="22083"/>
                        <a14:foregroundMark x1="47422" y1="22083" x2="47422" y2="20417"/>
                        <a14:foregroundMark x1="47109" y1="21528" x2="47109" y2="21528"/>
                        <a14:foregroundMark x1="46797" y1="21944" x2="46797" y2="21944"/>
                        <a14:foregroundMark x1="46563" y1="21944" x2="46563" y2="21944"/>
                        <a14:backgroundMark x1="38281" y1="29861" x2="25859" y2="27778"/>
                        <a14:backgroundMark x1="37969" y1="30278" x2="25938" y2="28889"/>
                        <a14:backgroundMark x1="25938" y1="28889" x2="36016" y2="32361"/>
                        <a14:backgroundMark x1="36016" y1="32361" x2="40078" y2="29861"/>
                        <a14:backgroundMark x1="40078" y1="29861" x2="40234" y2="29167"/>
                        <a14:backgroundMark x1="29141" y1="34444" x2="29141" y2="34444"/>
                        <a14:backgroundMark x1="49453" y1="14167" x2="46172" y2="20833"/>
                        <a14:backgroundMark x1="46172" y1="20833" x2="47734" y2="16667"/>
                        <a14:backgroundMark x1="47734" y1="16667" x2="43203" y2="19167"/>
                        <a14:backgroundMark x1="43203" y1="19167" x2="48281" y2="14167"/>
                        <a14:backgroundMark x1="48281" y1="14167" x2="45234" y2="19028"/>
                        <a14:backgroundMark x1="45234" y1="19028" x2="42266" y2="21389"/>
                        <a14:backgroundMark x1="42266" y1="21389" x2="42266" y2="21250"/>
                        <a14:backgroundMark x1="47266" y1="33611" x2="40078" y2="33333"/>
                        <a14:backgroundMark x1="40078" y1="33333" x2="40625" y2="20139"/>
                        <a14:backgroundMark x1="40625" y1="20139" x2="43438" y2="22083"/>
                        <a14:backgroundMark x1="43438" y1="22083" x2="44766" y2="22361"/>
                        <a14:backgroundMark x1="41953" y1="30833" x2="39375" y2="24722"/>
                        <a14:backgroundMark x1="39375" y1="24722" x2="40313" y2="30139"/>
                        <a14:backgroundMark x1="40313" y1="30139" x2="40000" y2="30833"/>
                        <a14:backgroundMark x1="42266" y1="30694" x2="40234" y2="25000"/>
                        <a14:backgroundMark x1="40234" y1="25000" x2="40000" y2="22778"/>
                        <a14:backgroundMark x1="42344" y1="30556" x2="42188" y2="31250"/>
                        <a14:backgroundMark x1="40547" y1="24444" x2="40703" y2="222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153" t="7464" r="22585" b="43760"/>
          <a:stretch/>
        </p:blipFill>
        <p:spPr bwMode="auto">
          <a:xfrm>
            <a:off x="2067721" y="6411502"/>
            <a:ext cx="13047499" cy="6639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7" name="Shape 177"/>
          <p:cNvSpPr>
            <a:spLocks noGrp="1"/>
          </p:cNvSpPr>
          <p:nvPr>
            <p:ph type="sldNum" sz="quarter" idx="2"/>
          </p:nvPr>
        </p:nvSpPr>
        <p:spPr>
          <a:xfrm>
            <a:off x="21514282" y="13196"/>
            <a:ext cx="328455" cy="49276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</a:t>
            </a:fld>
            <a:endParaRPr/>
          </a:p>
        </p:txBody>
      </p:sp>
      <p:sp>
        <p:nvSpPr>
          <p:cNvPr id="178" name="Shape 178"/>
          <p:cNvSpPr/>
          <p:nvPr/>
        </p:nvSpPr>
        <p:spPr>
          <a:xfrm>
            <a:off x="-203200" y="13324839"/>
            <a:ext cx="24790402" cy="492761"/>
          </a:xfrm>
          <a:prstGeom prst="rect">
            <a:avLst/>
          </a:prstGeom>
          <a:solidFill>
            <a:srgbClr val="FA694E"/>
          </a:solidFill>
          <a:ln w="12700">
            <a:solidFill>
              <a:schemeClr val="accent1">
                <a:lumMod val="60000"/>
                <a:lumOff val="40000"/>
              </a:schemeClr>
            </a:solidFill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" name="Espaço Reservado para Texto 4">
            <a:extLst>
              <a:ext uri="{FF2B5EF4-FFF2-40B4-BE49-F238E27FC236}">
                <a16:creationId xmlns:a16="http://schemas.microsoft.com/office/drawing/2014/main" id="{6E33827A-284B-409E-85C1-90BF53F24387}"/>
              </a:ext>
            </a:extLst>
          </p:cNvPr>
          <p:cNvSpPr txBox="1">
            <a:spLocks/>
          </p:cNvSpPr>
          <p:nvPr/>
        </p:nvSpPr>
        <p:spPr>
          <a:xfrm>
            <a:off x="3110589" y="938983"/>
            <a:ext cx="7500938" cy="8840392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617361" marR="0" indent="-617361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1061861" marR="0" indent="-617361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1506361" marR="0" indent="-617361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1950861" marR="0" indent="-617361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2395361" marR="0" indent="-617361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2839861" marR="0" indent="-617361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3284361" marR="0" indent="-617361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3728861" marR="0" indent="-617361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4173361" marR="0" indent="-617361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hangingPunct="1">
              <a:buFont typeface="Wingdings" panose="05000000000000000000" pitchFamily="2" charset="2"/>
              <a:buChar char="ü"/>
            </a:pPr>
            <a:r>
              <a:rPr lang="pt-BR" sz="5100" b="1" dirty="0">
                <a:solidFill>
                  <a:srgbClr val="182631"/>
                </a:solidFill>
                <a:latin typeface="Trenda"/>
              </a:rPr>
              <a:t>Adaptabilidade – Uma boa capacidade em me adaptar em um novo projeto ou local</a:t>
            </a:r>
          </a:p>
          <a:p>
            <a:pPr hangingPunct="1">
              <a:buFont typeface="Wingdings" panose="05000000000000000000" pitchFamily="2" charset="2"/>
              <a:buChar char="ü"/>
            </a:pPr>
            <a:r>
              <a:rPr lang="pt-BR" sz="5100" b="1" dirty="0">
                <a:solidFill>
                  <a:srgbClr val="182631"/>
                </a:solidFill>
                <a:latin typeface="Trenda"/>
              </a:rPr>
              <a:t>Mediador – Procuro sempre o melhor mesmo nas piores pessoas e eventos.</a:t>
            </a:r>
          </a:p>
          <a:p>
            <a:pPr hangingPunct="1">
              <a:buFont typeface="Wingdings" panose="05000000000000000000" pitchFamily="2" charset="2"/>
              <a:buChar char="ü"/>
            </a:pPr>
            <a:r>
              <a:rPr lang="pt-BR" sz="5100" b="1" dirty="0">
                <a:solidFill>
                  <a:srgbClr val="182631"/>
                </a:solidFill>
                <a:latin typeface="Trenda"/>
              </a:rPr>
              <a:t>Determinação – Sempre tenho metas claras e definidas.</a:t>
            </a:r>
          </a:p>
        </p:txBody>
      </p:sp>
      <p:sp>
        <p:nvSpPr>
          <p:cNvPr id="12" name="Espaço Reservado para Texto 4">
            <a:extLst>
              <a:ext uri="{FF2B5EF4-FFF2-40B4-BE49-F238E27FC236}">
                <a16:creationId xmlns:a16="http://schemas.microsoft.com/office/drawing/2014/main" id="{A579F76F-9119-466F-BB4E-C4BF1877271F}"/>
              </a:ext>
            </a:extLst>
          </p:cNvPr>
          <p:cNvSpPr txBox="1">
            <a:spLocks/>
          </p:cNvSpPr>
          <p:nvPr/>
        </p:nvSpPr>
        <p:spPr>
          <a:xfrm>
            <a:off x="15607125" y="2884303"/>
            <a:ext cx="7500938" cy="8840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normAutofit/>
          </a:bodyPr>
          <a:lstStyle>
            <a:lvl1pPr marL="465364" marR="0" indent="-465364" algn="l" defTabSz="821531" rtl="0" latinLnBrk="0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808264" marR="0" indent="-465364" algn="l" defTabSz="821531" rtl="0" latinLnBrk="0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1151164" marR="0" indent="-465364" algn="l" defTabSz="821531" rtl="0" latinLnBrk="0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1494064" marR="0" indent="-465364" algn="l" defTabSz="821531" rtl="0" latinLnBrk="0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1836964" marR="0" indent="-465364" algn="l" defTabSz="821531" rtl="0" latinLnBrk="0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2839861" marR="0" indent="-617361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3284361" marR="0" indent="-617361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3728861" marR="0" indent="-617361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4173361" marR="0" indent="-617361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algn="l">
              <a:buFont typeface="Wingdings" panose="05000000000000000000" pitchFamily="2" charset="2"/>
              <a:buChar char="ü"/>
            </a:pPr>
            <a:r>
              <a:rPr lang="pt-BR" sz="3600" b="1" dirty="0">
                <a:solidFill>
                  <a:srgbClr val="182631"/>
                </a:solidFill>
                <a:latin typeface="Trenda"/>
              </a:rPr>
              <a:t>Dificuldade em falar em Publico</a:t>
            </a:r>
          </a:p>
          <a:p>
            <a:pPr algn="l">
              <a:buFont typeface="Wingdings" panose="05000000000000000000" pitchFamily="2" charset="2"/>
              <a:buChar char="ü"/>
            </a:pPr>
            <a:endParaRPr lang="pt-BR" sz="3600" b="1" dirty="0">
              <a:solidFill>
                <a:srgbClr val="182631"/>
              </a:solidFill>
              <a:latin typeface="Trenda"/>
            </a:endParaRPr>
          </a:p>
          <a:p>
            <a:pPr algn="l">
              <a:buFont typeface="Wingdings" panose="05000000000000000000" pitchFamily="2" charset="2"/>
              <a:buChar char="ü"/>
            </a:pPr>
            <a:r>
              <a:rPr lang="pt-BR" sz="3600" b="1" dirty="0">
                <a:solidFill>
                  <a:srgbClr val="182631"/>
                </a:solidFill>
                <a:latin typeface="Trenda"/>
              </a:rPr>
              <a:t>Dificuldade em pedir ajuda</a:t>
            </a:r>
          </a:p>
          <a:p>
            <a:pPr algn="l">
              <a:buFont typeface="Wingdings" panose="05000000000000000000" pitchFamily="2" charset="2"/>
              <a:buChar char="ü"/>
            </a:pPr>
            <a:endParaRPr lang="pt-BR" sz="3600" b="1" dirty="0">
              <a:solidFill>
                <a:srgbClr val="182631"/>
              </a:solidFill>
              <a:latin typeface="Trenda"/>
            </a:endParaRPr>
          </a:p>
          <a:p>
            <a:pPr algn="l">
              <a:buFont typeface="Wingdings" panose="05000000000000000000" pitchFamily="2" charset="2"/>
              <a:buChar char="ü"/>
            </a:pPr>
            <a:r>
              <a:rPr lang="pt-BR" sz="3600" b="1" dirty="0">
                <a:solidFill>
                  <a:srgbClr val="182631"/>
                </a:solidFill>
                <a:latin typeface="Trenda"/>
              </a:rPr>
              <a:t>Dificuldade em ficar parado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BBEB3AD7-2335-30A6-B3A8-7EAE65A19641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23007159" y="12258823"/>
            <a:ext cx="1376841" cy="11452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>
            <a:spLocks noGrp="1"/>
          </p:cNvSpPr>
          <p:nvPr>
            <p:ph type="sldNum" sz="quarter" idx="2"/>
          </p:nvPr>
        </p:nvSpPr>
        <p:spPr>
          <a:xfrm>
            <a:off x="21514282" y="13196"/>
            <a:ext cx="328455" cy="49276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6</a:t>
            </a:fld>
            <a:endParaRPr/>
          </a:p>
        </p:txBody>
      </p:sp>
      <p:sp>
        <p:nvSpPr>
          <p:cNvPr id="191" name="Shape 191"/>
          <p:cNvSpPr/>
          <p:nvPr/>
        </p:nvSpPr>
        <p:spPr>
          <a:xfrm>
            <a:off x="7607536" y="2749649"/>
            <a:ext cx="9165007" cy="15850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68579" tIns="68579" rIns="68579" bIns="68579">
            <a:spAutoFit/>
          </a:bodyPr>
          <a:lstStyle>
            <a:lvl1pPr algn="l" defTabSz="1828800">
              <a:defRPr sz="9400">
                <a:solidFill>
                  <a:srgbClr val="808080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rPr lang="pt-BR" dirty="0"/>
              <a:t>Quem é Jefferson?</a:t>
            </a:r>
          </a:p>
        </p:txBody>
      </p:sp>
      <p:sp>
        <p:nvSpPr>
          <p:cNvPr id="192" name="Shape 192"/>
          <p:cNvSpPr/>
          <p:nvPr/>
        </p:nvSpPr>
        <p:spPr>
          <a:xfrm>
            <a:off x="12191999" y="4867763"/>
            <a:ext cx="1" cy="1873764"/>
          </a:xfrm>
          <a:prstGeom prst="line">
            <a:avLst/>
          </a:prstGeom>
          <a:ln w="25400">
            <a:solidFill>
              <a:srgbClr val="D9D9D9"/>
            </a:solidFill>
            <a:miter/>
          </a:ln>
        </p:spPr>
        <p:txBody>
          <a:bodyPr lIns="68579" tIns="68579" rIns="68579" bIns="68579"/>
          <a:lstStyle/>
          <a:p>
            <a:pPr algn="l" defTabSz="1828800">
              <a:defRPr sz="32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93" name="Shape 193"/>
          <p:cNvSpPr/>
          <p:nvPr/>
        </p:nvSpPr>
        <p:spPr>
          <a:xfrm>
            <a:off x="7861407" y="6287844"/>
            <a:ext cx="1331132" cy="4770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68579" tIns="68579" rIns="68579" bIns="68579">
            <a:spAutoFit/>
          </a:bodyPr>
          <a:lstStyle>
            <a:lvl1pPr algn="r" defTabSz="1828800">
              <a:defRPr sz="4600">
                <a:solidFill>
                  <a:srgbClr val="808080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rPr lang="pt-BR" sz="2200" dirty="0">
                <a:latin typeface="Calibri" panose="020F0502020204030204" pitchFamily="34" charset="0"/>
                <a:cs typeface="Calibri" panose="020F0502020204030204" pitchFamily="34" charset="0"/>
              </a:rPr>
              <a:t>Um</a:t>
            </a:r>
            <a:r>
              <a:rPr lang="pt-BR" sz="2200" dirty="0"/>
              <a:t> </a:t>
            </a:r>
            <a:r>
              <a:rPr lang="pt-BR" sz="2200" dirty="0">
                <a:latin typeface="Calibri" panose="020F0502020204030204" pitchFamily="34" charset="0"/>
                <a:cs typeface="Calibri" panose="020F0502020204030204" pitchFamily="34" charset="0"/>
              </a:rPr>
              <a:t>pouco</a:t>
            </a:r>
            <a:endParaRPr sz="2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4" name="Shape 194"/>
          <p:cNvSpPr/>
          <p:nvPr/>
        </p:nvSpPr>
        <p:spPr>
          <a:xfrm>
            <a:off x="5000228" y="6492686"/>
            <a:ext cx="4207270" cy="846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68579" tIns="68579" rIns="68579" bIns="68579">
            <a:spAutoFit/>
          </a:bodyPr>
          <a:lstStyle>
            <a:lvl1pPr algn="l" defTabSz="1828800">
              <a:defRPr sz="2200">
                <a:solidFill>
                  <a:srgbClr val="A6A6A6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algn="r"/>
            <a:r>
              <a:rPr lang="pt-BR" sz="4600" dirty="0">
                <a:latin typeface="Source Sans Pro Light" panose="020B0403030403020204" pitchFamily="34" charset="0"/>
              </a:rPr>
              <a:t>Sobre mim</a:t>
            </a:r>
            <a:endParaRPr sz="4600" dirty="0">
              <a:latin typeface="Source Sans Pro Light" panose="020B0403030403020204" pitchFamily="34" charset="0"/>
            </a:endParaRPr>
          </a:p>
        </p:txBody>
      </p:sp>
      <p:sp>
        <p:nvSpPr>
          <p:cNvPr id="195" name="Shape 195"/>
          <p:cNvSpPr/>
          <p:nvPr/>
        </p:nvSpPr>
        <p:spPr>
          <a:xfrm rot="10800000">
            <a:off x="11994037" y="4674711"/>
            <a:ext cx="395927" cy="233714"/>
          </a:xfrm>
          <a:prstGeom prst="triangle">
            <a:avLst/>
          </a:prstGeom>
          <a:solidFill>
            <a:srgbClr val="D9D9D9"/>
          </a:solidFill>
          <a:ln w="12700">
            <a:miter lim="400000"/>
          </a:ln>
        </p:spPr>
        <p:txBody>
          <a:bodyPr lIns="68579" tIns="68579" rIns="68579" bIns="68579" anchor="ctr"/>
          <a:lstStyle/>
          <a:p>
            <a:pPr defTabSz="1828800">
              <a:defRPr sz="3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96" name="Shape 196"/>
          <p:cNvSpPr/>
          <p:nvPr/>
        </p:nvSpPr>
        <p:spPr>
          <a:xfrm>
            <a:off x="12107158" y="6764896"/>
            <a:ext cx="169684" cy="169684"/>
          </a:xfrm>
          <a:prstGeom prst="ellipse">
            <a:avLst/>
          </a:prstGeom>
          <a:solidFill>
            <a:srgbClr val="D1D8CA"/>
          </a:solidFill>
          <a:ln w="63500">
            <a:solidFill>
              <a:srgbClr val="D9D9D9"/>
            </a:solidFill>
            <a:miter/>
          </a:ln>
        </p:spPr>
        <p:txBody>
          <a:bodyPr lIns="68579" tIns="68579" rIns="68579" bIns="68579" anchor="ctr"/>
          <a:lstStyle/>
          <a:p>
            <a:pPr defTabSz="1828800">
              <a:defRPr sz="3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97" name="Shape 197"/>
          <p:cNvSpPr/>
          <p:nvPr/>
        </p:nvSpPr>
        <p:spPr>
          <a:xfrm>
            <a:off x="11320019" y="6878018"/>
            <a:ext cx="787140" cy="1"/>
          </a:xfrm>
          <a:prstGeom prst="line">
            <a:avLst/>
          </a:prstGeom>
          <a:ln w="25400">
            <a:solidFill>
              <a:srgbClr val="D9D9D9"/>
            </a:solidFill>
            <a:miter/>
          </a:ln>
        </p:spPr>
        <p:txBody>
          <a:bodyPr lIns="68579" tIns="68579" rIns="68579" bIns="68579"/>
          <a:lstStyle/>
          <a:p>
            <a:pPr algn="l" defTabSz="1828800">
              <a:defRPr sz="32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98" name="Shape 198"/>
          <p:cNvSpPr/>
          <p:nvPr/>
        </p:nvSpPr>
        <p:spPr>
          <a:xfrm>
            <a:off x="9720700" y="6087245"/>
            <a:ext cx="1581547" cy="1581547"/>
          </a:xfrm>
          <a:prstGeom prst="rect">
            <a:avLst/>
          </a:prstGeom>
          <a:solidFill>
            <a:srgbClr val="E0DAD6"/>
          </a:solidFill>
          <a:ln w="12700">
            <a:miter lim="400000"/>
          </a:ln>
        </p:spPr>
        <p:txBody>
          <a:bodyPr lIns="68579" tIns="68579" rIns="68579" bIns="68579" anchor="ctr"/>
          <a:lstStyle/>
          <a:p>
            <a:pPr defTabSz="1828800">
              <a:defRPr sz="3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99" name="Shape 199"/>
          <p:cNvSpPr/>
          <p:nvPr/>
        </p:nvSpPr>
        <p:spPr>
          <a:xfrm>
            <a:off x="12191999" y="6947701"/>
            <a:ext cx="1" cy="2754701"/>
          </a:xfrm>
          <a:prstGeom prst="line">
            <a:avLst/>
          </a:prstGeom>
          <a:ln w="25400">
            <a:solidFill>
              <a:srgbClr val="D9D9D9"/>
            </a:solidFill>
            <a:miter/>
          </a:ln>
        </p:spPr>
        <p:txBody>
          <a:bodyPr lIns="68579" tIns="68579" rIns="68579" bIns="68579"/>
          <a:lstStyle/>
          <a:p>
            <a:pPr algn="l" defTabSz="1828800">
              <a:defRPr sz="32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200" name="Shape 200"/>
          <p:cNvSpPr/>
          <p:nvPr/>
        </p:nvSpPr>
        <p:spPr>
          <a:xfrm>
            <a:off x="12107158" y="9732350"/>
            <a:ext cx="169684" cy="169684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63500">
            <a:solidFill>
              <a:srgbClr val="D9D9D9"/>
            </a:solidFill>
            <a:miter/>
          </a:ln>
        </p:spPr>
        <p:txBody>
          <a:bodyPr lIns="68579" tIns="68579" rIns="68579" bIns="68579" anchor="ctr"/>
          <a:lstStyle/>
          <a:p>
            <a:pPr defTabSz="1828800">
              <a:defRPr sz="3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201" name="Shape 201"/>
          <p:cNvSpPr/>
          <p:nvPr/>
        </p:nvSpPr>
        <p:spPr>
          <a:xfrm>
            <a:off x="12293774" y="9804623"/>
            <a:ext cx="787139" cy="1"/>
          </a:xfrm>
          <a:prstGeom prst="line">
            <a:avLst/>
          </a:prstGeom>
          <a:ln w="25400">
            <a:solidFill>
              <a:srgbClr val="D9D9D9"/>
            </a:solidFill>
            <a:miter/>
          </a:ln>
        </p:spPr>
        <p:txBody>
          <a:bodyPr lIns="68579" tIns="68579" rIns="68579" bIns="68579"/>
          <a:lstStyle/>
          <a:p>
            <a:pPr algn="l" defTabSz="1828800">
              <a:defRPr sz="32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202" name="Shape 202"/>
          <p:cNvSpPr/>
          <p:nvPr/>
        </p:nvSpPr>
        <p:spPr>
          <a:xfrm>
            <a:off x="13080913" y="9013850"/>
            <a:ext cx="1581547" cy="1581547"/>
          </a:xfrm>
          <a:prstGeom prst="rect">
            <a:avLst/>
          </a:prstGeom>
          <a:solidFill>
            <a:srgbClr val="EBECED"/>
          </a:solidFill>
          <a:ln w="12700">
            <a:miter lim="400000"/>
          </a:ln>
        </p:spPr>
        <p:txBody>
          <a:bodyPr lIns="68579" tIns="68579" rIns="68579" bIns="68579" anchor="ctr"/>
          <a:lstStyle/>
          <a:p>
            <a:pPr defTabSz="1828800">
              <a:defRPr sz="3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203" name="Shape 203"/>
          <p:cNvSpPr/>
          <p:nvPr/>
        </p:nvSpPr>
        <p:spPr>
          <a:xfrm flipH="1">
            <a:off x="12192000" y="9908576"/>
            <a:ext cx="1" cy="4065614"/>
          </a:xfrm>
          <a:prstGeom prst="line">
            <a:avLst/>
          </a:prstGeom>
          <a:ln w="25400">
            <a:solidFill>
              <a:srgbClr val="D9D9D9"/>
            </a:solidFill>
            <a:miter/>
          </a:ln>
        </p:spPr>
        <p:txBody>
          <a:bodyPr lIns="68579" tIns="68579" rIns="68579" bIns="68579"/>
          <a:lstStyle/>
          <a:p>
            <a:pPr algn="l" defTabSz="1828800">
              <a:defRPr sz="32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204" name="Shape 204"/>
          <p:cNvSpPr/>
          <p:nvPr/>
        </p:nvSpPr>
        <p:spPr>
          <a:xfrm>
            <a:off x="15276302" y="9062192"/>
            <a:ext cx="3439081" cy="846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68579" tIns="68579" rIns="68579" bIns="68579">
            <a:spAutoFit/>
          </a:bodyPr>
          <a:lstStyle>
            <a:lvl1pPr algn="l" defTabSz="1828800">
              <a:defRPr sz="4600">
                <a:solidFill>
                  <a:srgbClr val="808080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rPr lang="pt-BR" dirty="0"/>
              <a:t>Pontos Fortes</a:t>
            </a:r>
          </a:p>
        </p:txBody>
      </p:sp>
      <p:sp>
        <p:nvSpPr>
          <p:cNvPr id="205" name="Shape 205"/>
          <p:cNvSpPr/>
          <p:nvPr/>
        </p:nvSpPr>
        <p:spPr>
          <a:xfrm>
            <a:off x="15286973" y="9902863"/>
            <a:ext cx="3923802" cy="8156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68579" tIns="68579" rIns="68579" bIns="68579">
            <a:spAutoFit/>
          </a:bodyPr>
          <a:lstStyle>
            <a:lvl1pPr algn="l" defTabSz="1828800">
              <a:defRPr sz="2200">
                <a:solidFill>
                  <a:srgbClr val="A6A6A6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rPr lang="pt-BR" dirty="0"/>
              <a:t>Pontos fracos</a:t>
            </a:r>
          </a:p>
          <a:p>
            <a:endParaRPr dirty="0"/>
          </a:p>
        </p:txBody>
      </p:sp>
      <p:sp>
        <p:nvSpPr>
          <p:cNvPr id="206" name="Shape 206"/>
          <p:cNvSpPr/>
          <p:nvPr/>
        </p:nvSpPr>
        <p:spPr>
          <a:xfrm>
            <a:off x="12192000" y="-96384"/>
            <a:ext cx="1" cy="2514716"/>
          </a:xfrm>
          <a:prstGeom prst="line">
            <a:avLst/>
          </a:prstGeom>
          <a:ln w="25400">
            <a:solidFill>
              <a:srgbClr val="D9D9D9"/>
            </a:solidFill>
            <a:miter/>
            <a:tailEnd type="oval"/>
          </a:ln>
        </p:spPr>
        <p:txBody>
          <a:bodyPr lIns="68579" tIns="68579" rIns="68579" bIns="68579"/>
          <a:lstStyle/>
          <a:p>
            <a:pPr algn="l" defTabSz="1828800">
              <a:defRPr sz="32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207" name="Shape 207"/>
          <p:cNvSpPr/>
          <p:nvPr/>
        </p:nvSpPr>
        <p:spPr>
          <a:xfrm>
            <a:off x="9720700" y="7538487"/>
            <a:ext cx="1581547" cy="130306"/>
          </a:xfrm>
          <a:prstGeom prst="rect">
            <a:avLst/>
          </a:prstGeom>
          <a:solidFill>
            <a:srgbClr val="CABCAC"/>
          </a:solidFill>
          <a:ln w="12700">
            <a:miter lim="400000"/>
          </a:ln>
        </p:spPr>
        <p:txBody>
          <a:bodyPr lIns="68579" tIns="68579" rIns="68579" bIns="68579" anchor="ctr"/>
          <a:lstStyle/>
          <a:p>
            <a:pPr defTabSz="1828800">
              <a:defRPr sz="3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208" name="Shape 208"/>
          <p:cNvSpPr/>
          <p:nvPr/>
        </p:nvSpPr>
        <p:spPr>
          <a:xfrm>
            <a:off x="13077276" y="10465091"/>
            <a:ext cx="1581547" cy="130306"/>
          </a:xfrm>
          <a:prstGeom prst="rect">
            <a:avLst/>
          </a:prstGeom>
          <a:solidFill>
            <a:srgbClr val="FA694E"/>
          </a:solidFill>
          <a:ln w="12700">
            <a:miter lim="400000"/>
          </a:ln>
        </p:spPr>
        <p:txBody>
          <a:bodyPr lIns="68579" tIns="68579" rIns="68579" bIns="68579" anchor="ctr"/>
          <a:lstStyle/>
          <a:p>
            <a:pPr defTabSz="1828800">
              <a:defRPr sz="3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pic>
        <p:nvPicPr>
          <p:cNvPr id="209" name="Bitmap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63254" y="6083750"/>
            <a:ext cx="1138993" cy="1454738"/>
          </a:xfrm>
          <a:prstGeom prst="rect">
            <a:avLst/>
          </a:prstGeom>
          <a:ln w="12700">
            <a:miter lim="400000"/>
          </a:ln>
        </p:spPr>
      </p:pic>
      <p:pic>
        <p:nvPicPr>
          <p:cNvPr id="210" name="Bitmap.png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5685" y1="84456" x2="55685" y2="844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353943" y="9156821"/>
            <a:ext cx="1035487" cy="11653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7E6BD3F3-B5FE-662E-8AA5-02B07FC1C70B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23007159" y="12570777"/>
            <a:ext cx="1376841" cy="11452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dissolv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3" grpId="1" animBg="1" advAuto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/>
          <p:nvPr/>
        </p:nvSpPr>
        <p:spPr>
          <a:xfrm>
            <a:off x="6290545" y="2293907"/>
            <a:ext cx="11802903" cy="15850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68579" tIns="68579" rIns="68579" bIns="68579">
            <a:spAutoFit/>
          </a:bodyPr>
          <a:lstStyle>
            <a:lvl1pPr algn="l" defTabSz="1828800">
              <a:defRPr sz="9400">
                <a:solidFill>
                  <a:srgbClr val="808080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rPr lang="pt-BR" dirty="0"/>
              <a:t>Experiência profissional</a:t>
            </a:r>
            <a:endParaRPr dirty="0"/>
          </a:p>
        </p:txBody>
      </p:sp>
      <p:sp>
        <p:nvSpPr>
          <p:cNvPr id="212" name="Shape 212"/>
          <p:cNvSpPr>
            <a:spLocks noGrp="1"/>
          </p:cNvSpPr>
          <p:nvPr>
            <p:ph type="sldNum" sz="quarter" idx="2"/>
          </p:nvPr>
        </p:nvSpPr>
        <p:spPr>
          <a:xfrm>
            <a:off x="21514282" y="13196"/>
            <a:ext cx="328455" cy="49276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7</a:t>
            </a:fld>
            <a:endParaRPr/>
          </a:p>
        </p:txBody>
      </p:sp>
      <p:sp>
        <p:nvSpPr>
          <p:cNvPr id="213" name="Shape 213"/>
          <p:cNvSpPr/>
          <p:nvPr/>
        </p:nvSpPr>
        <p:spPr>
          <a:xfrm>
            <a:off x="7254429" y="3864792"/>
            <a:ext cx="9875137" cy="6309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68579" tIns="68579" rIns="68579" bIns="68579">
            <a:spAutoFit/>
          </a:bodyPr>
          <a:lstStyle/>
          <a:p>
            <a:pPr algn="l" defTabSz="1828800">
              <a:defRPr sz="3200">
                <a:solidFill>
                  <a:srgbClr val="A6A6A6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rPr lang="pt-BR" dirty="0"/>
              <a:t>Conjunto de </a:t>
            </a:r>
            <a:r>
              <a:rPr lang="pt-BR" sz="3200" b="1" u="sng" dirty="0">
                <a:solidFill>
                  <a:srgbClr val="FE0944"/>
                </a:solidFill>
                <a:latin typeface="Source Sans Pro Light"/>
                <a:ea typeface="Source Sans Pro Light"/>
                <a:cs typeface="Source Sans Pro Light"/>
              </a:rPr>
              <a:t>Habilidade</a:t>
            </a:r>
            <a:r>
              <a:rPr lang="pt-BR" dirty="0"/>
              <a:t> adquirido no mercado de trabalho</a:t>
            </a:r>
            <a:endParaRPr b="1" u="sng" dirty="0">
              <a:solidFill>
                <a:srgbClr val="FE0944"/>
              </a:solidFill>
            </a:endParaRPr>
          </a:p>
        </p:txBody>
      </p:sp>
      <p:sp>
        <p:nvSpPr>
          <p:cNvPr id="215" name="Shape 215"/>
          <p:cNvSpPr/>
          <p:nvPr/>
        </p:nvSpPr>
        <p:spPr>
          <a:xfrm>
            <a:off x="12191999" y="4867763"/>
            <a:ext cx="1" cy="1873764"/>
          </a:xfrm>
          <a:prstGeom prst="line">
            <a:avLst/>
          </a:prstGeom>
          <a:ln w="25400">
            <a:solidFill>
              <a:srgbClr val="D9D9D9"/>
            </a:solidFill>
            <a:miter/>
          </a:ln>
        </p:spPr>
        <p:txBody>
          <a:bodyPr lIns="68579" tIns="68579" rIns="68579" bIns="68579"/>
          <a:lstStyle/>
          <a:p>
            <a:pPr algn="l" defTabSz="1828800">
              <a:defRPr sz="32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216" name="Shape 216"/>
          <p:cNvSpPr/>
          <p:nvPr/>
        </p:nvSpPr>
        <p:spPr>
          <a:xfrm>
            <a:off x="5053897" y="6426546"/>
            <a:ext cx="4590037" cy="846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68579" tIns="68579" rIns="68579" bIns="68579">
            <a:spAutoFit/>
          </a:bodyPr>
          <a:lstStyle>
            <a:lvl1pPr algn="r" defTabSz="1828800">
              <a:defRPr sz="4600">
                <a:solidFill>
                  <a:srgbClr val="7F7F7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rPr lang="pt-BR" dirty="0"/>
              <a:t>Por onde trabalhei</a:t>
            </a:r>
          </a:p>
        </p:txBody>
      </p:sp>
      <p:sp>
        <p:nvSpPr>
          <p:cNvPr id="217" name="Shape 217"/>
          <p:cNvSpPr/>
          <p:nvPr/>
        </p:nvSpPr>
        <p:spPr>
          <a:xfrm>
            <a:off x="5010669" y="6741527"/>
            <a:ext cx="4207270" cy="4770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68579" tIns="68579" rIns="68579" bIns="68579">
            <a:spAutoFit/>
          </a:bodyPr>
          <a:lstStyle>
            <a:lvl1pPr algn="l" defTabSz="1828800">
              <a:defRPr sz="2200">
                <a:solidFill>
                  <a:srgbClr val="A6A6A6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algn="r"/>
            <a:endParaRPr dirty="0"/>
          </a:p>
        </p:txBody>
      </p:sp>
      <p:sp>
        <p:nvSpPr>
          <p:cNvPr id="218" name="Shape 218"/>
          <p:cNvSpPr/>
          <p:nvPr/>
        </p:nvSpPr>
        <p:spPr>
          <a:xfrm rot="10800000">
            <a:off x="11994037" y="4674711"/>
            <a:ext cx="395927" cy="233714"/>
          </a:xfrm>
          <a:prstGeom prst="triangle">
            <a:avLst/>
          </a:prstGeom>
          <a:solidFill>
            <a:srgbClr val="D9D9D9"/>
          </a:solidFill>
          <a:ln w="12700">
            <a:miter lim="400000"/>
          </a:ln>
        </p:spPr>
        <p:txBody>
          <a:bodyPr lIns="68579" tIns="68579" rIns="68579" bIns="68579" anchor="ctr"/>
          <a:lstStyle/>
          <a:p>
            <a:pPr defTabSz="1828800">
              <a:defRPr sz="3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219" name="Shape 219"/>
          <p:cNvSpPr/>
          <p:nvPr/>
        </p:nvSpPr>
        <p:spPr>
          <a:xfrm>
            <a:off x="12107158" y="6764896"/>
            <a:ext cx="169684" cy="169684"/>
          </a:xfrm>
          <a:prstGeom prst="ellipse">
            <a:avLst/>
          </a:prstGeom>
          <a:solidFill>
            <a:srgbClr val="FE0944"/>
          </a:solidFill>
          <a:ln w="63500">
            <a:solidFill>
              <a:srgbClr val="D9D9D9"/>
            </a:solidFill>
            <a:miter/>
          </a:ln>
        </p:spPr>
        <p:txBody>
          <a:bodyPr lIns="68579" tIns="68579" rIns="68579" bIns="68579" anchor="ctr"/>
          <a:lstStyle/>
          <a:p>
            <a:pPr defTabSz="1828800">
              <a:defRPr sz="3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220" name="Shape 220"/>
          <p:cNvSpPr/>
          <p:nvPr/>
        </p:nvSpPr>
        <p:spPr>
          <a:xfrm>
            <a:off x="11320019" y="6878018"/>
            <a:ext cx="787140" cy="1"/>
          </a:xfrm>
          <a:prstGeom prst="line">
            <a:avLst/>
          </a:prstGeom>
          <a:ln w="25400">
            <a:solidFill>
              <a:srgbClr val="D9D9D9"/>
            </a:solidFill>
            <a:miter/>
          </a:ln>
        </p:spPr>
        <p:txBody>
          <a:bodyPr lIns="68579" tIns="68579" rIns="68579" bIns="68579"/>
          <a:lstStyle/>
          <a:p>
            <a:pPr algn="l" defTabSz="1828800">
              <a:defRPr sz="32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221" name="Shape 221"/>
          <p:cNvSpPr/>
          <p:nvPr/>
        </p:nvSpPr>
        <p:spPr>
          <a:xfrm>
            <a:off x="9720700" y="6087245"/>
            <a:ext cx="1581547" cy="1581547"/>
          </a:xfrm>
          <a:prstGeom prst="rect">
            <a:avLst/>
          </a:prstGeom>
          <a:solidFill>
            <a:srgbClr val="182631"/>
          </a:solidFill>
          <a:ln w="12700">
            <a:miter lim="400000"/>
          </a:ln>
        </p:spPr>
        <p:txBody>
          <a:bodyPr lIns="68579" tIns="68579" rIns="68579" bIns="68579" anchor="ctr"/>
          <a:lstStyle/>
          <a:p>
            <a:pPr defTabSz="1828800">
              <a:defRPr sz="3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222" name="Shape 222"/>
          <p:cNvSpPr/>
          <p:nvPr/>
        </p:nvSpPr>
        <p:spPr>
          <a:xfrm>
            <a:off x="12192000" y="-96384"/>
            <a:ext cx="1" cy="2514716"/>
          </a:xfrm>
          <a:prstGeom prst="line">
            <a:avLst/>
          </a:prstGeom>
          <a:ln w="25400">
            <a:solidFill>
              <a:srgbClr val="D9D9D9"/>
            </a:solidFill>
            <a:miter/>
            <a:tailEnd type="oval"/>
          </a:ln>
        </p:spPr>
        <p:txBody>
          <a:bodyPr lIns="68579" tIns="68579" rIns="68579" bIns="68579"/>
          <a:lstStyle/>
          <a:p>
            <a:pPr algn="l" defTabSz="1828800">
              <a:defRPr sz="32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223" name="Shape 223"/>
          <p:cNvSpPr/>
          <p:nvPr/>
        </p:nvSpPr>
        <p:spPr>
          <a:xfrm>
            <a:off x="9720700" y="7538487"/>
            <a:ext cx="1581547" cy="130306"/>
          </a:xfrm>
          <a:prstGeom prst="rect">
            <a:avLst/>
          </a:prstGeom>
          <a:solidFill>
            <a:srgbClr val="FE0944"/>
          </a:solidFill>
          <a:ln w="12700">
            <a:miter lim="400000"/>
          </a:ln>
        </p:spPr>
        <p:txBody>
          <a:bodyPr lIns="68579" tIns="68579" rIns="68579" bIns="68579" anchor="ctr"/>
          <a:lstStyle/>
          <a:p>
            <a:pPr defTabSz="1828800">
              <a:defRPr sz="3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pic>
        <p:nvPicPr>
          <p:cNvPr id="224" name="Bitmap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9813617" y="6293768"/>
            <a:ext cx="1336719" cy="1111940"/>
          </a:xfrm>
          <a:prstGeom prst="rect">
            <a:avLst/>
          </a:prstGeom>
          <a:ln w="12700">
            <a:miter lim="400000"/>
          </a:ln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6E1B6A58-10C1-43B2-2F70-859D5ED8D7F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23007159" y="12570777"/>
            <a:ext cx="1376841" cy="11452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push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1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1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3" presetClass="entr" presetSubtype="16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2" presetClass="entr" presetSubtype="2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9" presetClass="entr" fill="hold" grpId="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9" presetClass="entr" fill="hold" grpId="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1" presetClass="entr" presetSubtype="0" fill="hold" grpId="9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0"/>
                            </p:stCondLst>
                            <p:childTnLst>
                              <p:par>
                                <p:cTn id="42" presetID="9" presetClass="entr" fill="hold" grpId="1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3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500"/>
                            </p:stCondLst>
                            <p:childTnLst>
                              <p:par>
                                <p:cTn id="46" presetID="9" presetClass="entr" fill="hold" grpId="1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7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4" grpId="1" animBg="1" advAuto="0"/>
      <p:bldP spid="213" grpId="2" animBg="1" advAuto="0"/>
      <p:bldP spid="215" grpId="4" animBg="1" advAuto="0"/>
      <p:bldP spid="216" grpId="10" animBg="1" advAuto="0"/>
      <p:bldP spid="217" grpId="11" animBg="1" advAuto="0"/>
      <p:bldP spid="218" grpId="3" animBg="1" advAuto="0"/>
      <p:bldP spid="219" grpId="5" animBg="1" advAuto="0"/>
      <p:bldP spid="220" grpId="6" animBg="1" advAuto="0"/>
      <p:bldP spid="221" grpId="7" animBg="1" advAuto="0"/>
      <p:bldP spid="223" grpId="8" animBg="1" advAuto="0"/>
      <p:bldP spid="224" grpId="9" animBg="1" advAuto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26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04" name="Picture 12">
            <a:extLst>
              <a:ext uri="{FF2B5EF4-FFF2-40B4-BE49-F238E27FC236}">
                <a16:creationId xmlns:a16="http://schemas.microsoft.com/office/drawing/2014/main" id="{68A9DC89-68E5-A6EB-DC4D-534AFBC66B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36" y="81775"/>
            <a:ext cx="24205529" cy="13177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6" name="Shape 226"/>
          <p:cNvSpPr>
            <a:spLocks noGrp="1"/>
          </p:cNvSpPr>
          <p:nvPr>
            <p:ph type="sldNum" sz="quarter" idx="2"/>
          </p:nvPr>
        </p:nvSpPr>
        <p:spPr>
          <a:xfrm>
            <a:off x="21514282" y="13196"/>
            <a:ext cx="328455" cy="49276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8</a:t>
            </a:fld>
            <a:endParaRPr/>
          </a:p>
        </p:txBody>
      </p:sp>
      <p:sp>
        <p:nvSpPr>
          <p:cNvPr id="227" name="Shape 227"/>
          <p:cNvSpPr/>
          <p:nvPr/>
        </p:nvSpPr>
        <p:spPr>
          <a:xfrm>
            <a:off x="-203200" y="13324839"/>
            <a:ext cx="24790402" cy="492761"/>
          </a:xfrm>
          <a:prstGeom prst="rect">
            <a:avLst/>
          </a:prstGeom>
          <a:solidFill>
            <a:srgbClr val="FE0944"/>
          </a:solidFill>
          <a:ln w="12700">
            <a:solidFill>
              <a:srgbClr val="FF0000"/>
            </a:solidFill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29" name="Shape 229"/>
          <p:cNvSpPr/>
          <p:nvPr/>
        </p:nvSpPr>
        <p:spPr>
          <a:xfrm>
            <a:off x="11059195" y="4184434"/>
            <a:ext cx="11150987" cy="1003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444500" indent="-444500" algn="l" defTabSz="584200">
              <a:buSzPct val="75000"/>
              <a:buChar char="•"/>
              <a:defRPr sz="5900">
                <a:solidFill>
                  <a:srgbClr val="FFFFFF"/>
                </a:solidFill>
              </a:defRPr>
            </a:lvl1pPr>
          </a:lstStyle>
          <a:p>
            <a:endParaRPr dirty="0"/>
          </a:p>
        </p:txBody>
      </p: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16E3BB45-1DDC-A322-355A-C1572AD5D74A}"/>
              </a:ext>
            </a:extLst>
          </p:cNvPr>
          <p:cNvCxnSpPr/>
          <p:nvPr/>
        </p:nvCxnSpPr>
        <p:spPr>
          <a:xfrm>
            <a:off x="0" y="10222523"/>
            <a:ext cx="3634154" cy="0"/>
          </a:xfrm>
          <a:prstGeom prst="line">
            <a:avLst/>
          </a:prstGeom>
          <a:noFill/>
          <a:ln w="130175" cap="flat">
            <a:solidFill>
              <a:srgbClr val="FE0944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0" name="Conector reto 19">
            <a:extLst>
              <a:ext uri="{FF2B5EF4-FFF2-40B4-BE49-F238E27FC236}">
                <a16:creationId xmlns:a16="http://schemas.microsoft.com/office/drawing/2014/main" id="{E814842D-5B14-DDEA-65E3-C1B41D90F7D2}"/>
              </a:ext>
            </a:extLst>
          </p:cNvPr>
          <p:cNvCxnSpPr>
            <a:cxnSpLocks/>
          </p:cNvCxnSpPr>
          <p:nvPr/>
        </p:nvCxnSpPr>
        <p:spPr>
          <a:xfrm flipV="1">
            <a:off x="3585855" y="6890730"/>
            <a:ext cx="3028305" cy="3345549"/>
          </a:xfrm>
          <a:prstGeom prst="line">
            <a:avLst/>
          </a:prstGeom>
          <a:noFill/>
          <a:ln w="130175" cap="flat">
            <a:solidFill>
              <a:srgbClr val="FE0944"/>
            </a:solidFill>
            <a:prstDash val="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2" name="Conector reto 21">
            <a:extLst>
              <a:ext uri="{FF2B5EF4-FFF2-40B4-BE49-F238E27FC236}">
                <a16:creationId xmlns:a16="http://schemas.microsoft.com/office/drawing/2014/main" id="{6B6F22BB-3A78-C4E4-36E8-FF758E9BE80F}"/>
              </a:ext>
            </a:extLst>
          </p:cNvPr>
          <p:cNvCxnSpPr>
            <a:cxnSpLocks/>
          </p:cNvCxnSpPr>
          <p:nvPr/>
        </p:nvCxnSpPr>
        <p:spPr>
          <a:xfrm>
            <a:off x="6564629" y="6727529"/>
            <a:ext cx="7292048" cy="48967"/>
          </a:xfrm>
          <a:prstGeom prst="line">
            <a:avLst/>
          </a:prstGeom>
          <a:noFill/>
          <a:ln w="130175" cap="flat">
            <a:solidFill>
              <a:srgbClr val="FE0944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4" name="Elipse 23">
            <a:extLst>
              <a:ext uri="{FF2B5EF4-FFF2-40B4-BE49-F238E27FC236}">
                <a16:creationId xmlns:a16="http://schemas.microsoft.com/office/drawing/2014/main" id="{0AC31E5F-B3ED-8B1F-E2E9-8592387CCC8F}"/>
              </a:ext>
            </a:extLst>
          </p:cNvPr>
          <p:cNvSpPr/>
          <p:nvPr/>
        </p:nvSpPr>
        <p:spPr>
          <a:xfrm>
            <a:off x="6240194" y="6491068"/>
            <a:ext cx="747932" cy="733863"/>
          </a:xfrm>
          <a:prstGeom prst="ellipse">
            <a:avLst/>
          </a:prstGeom>
          <a:solidFill>
            <a:srgbClr val="182631"/>
          </a:solidFill>
          <a:ln w="41275" cap="flat">
            <a:solidFill>
              <a:srgbClr val="FE0944"/>
            </a:solidFill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BR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pic>
        <p:nvPicPr>
          <p:cNvPr id="8194" name="Picture 2" descr="Medley celebra 25 anos no Brasil com inovações e lançamentos - Pfarma">
            <a:extLst>
              <a:ext uri="{FF2B5EF4-FFF2-40B4-BE49-F238E27FC236}">
                <a16:creationId xmlns:a16="http://schemas.microsoft.com/office/drawing/2014/main" id="{4605BCCE-00FC-5EB6-4F44-D418DCCDBE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851" b="89851" l="3594" r="96406">
                        <a14:foregroundMark x1="17500" y1="20597" x2="17500" y2="20597"/>
                        <a14:foregroundMark x1="3594" y1="75821" x2="3594" y2="75821"/>
                        <a14:foregroundMark x1="90469" y1="37612" x2="90469" y2="37612"/>
                        <a14:foregroundMark x1="94688" y1="55224" x2="94688" y2="55224"/>
                        <a14:foregroundMark x1="96406" y1="73433" x2="96406" y2="73433"/>
                        <a14:foregroundMark x1="77969" y1="30746" x2="77969" y2="30746"/>
                        <a14:foregroundMark x1="65781" y1="22985" x2="65781" y2="22985"/>
                        <a14:foregroundMark x1="57656" y1="21194" x2="57656" y2="21194"/>
                        <a14:foregroundMark x1="44063" y1="30746" x2="44063" y2="3074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6587" y="5188106"/>
            <a:ext cx="2976352" cy="1557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Elipse 30">
            <a:extLst>
              <a:ext uri="{FF2B5EF4-FFF2-40B4-BE49-F238E27FC236}">
                <a16:creationId xmlns:a16="http://schemas.microsoft.com/office/drawing/2014/main" id="{15F50F11-CFA3-ACCB-43C6-95B957EE58A6}"/>
              </a:ext>
            </a:extLst>
          </p:cNvPr>
          <p:cNvSpPr/>
          <p:nvPr/>
        </p:nvSpPr>
        <p:spPr>
          <a:xfrm>
            <a:off x="6420636" y="6653821"/>
            <a:ext cx="387047" cy="408356"/>
          </a:xfrm>
          <a:prstGeom prst="ellipse">
            <a:avLst/>
          </a:prstGeom>
          <a:solidFill>
            <a:srgbClr val="47C4C1"/>
          </a:solidFill>
          <a:ln w="12700" cap="flat">
            <a:noFill/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BR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6" name="Shape 129">
            <a:extLst>
              <a:ext uri="{FF2B5EF4-FFF2-40B4-BE49-F238E27FC236}">
                <a16:creationId xmlns:a16="http://schemas.microsoft.com/office/drawing/2014/main" id="{D5C8EF97-C98E-F29F-9C6D-E484D3F61396}"/>
              </a:ext>
            </a:extLst>
          </p:cNvPr>
          <p:cNvSpPr/>
          <p:nvPr/>
        </p:nvSpPr>
        <p:spPr>
          <a:xfrm>
            <a:off x="7168568" y="7054549"/>
            <a:ext cx="6620316" cy="13080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68579" tIns="68579" rIns="68579" bIns="68579">
            <a:spAutoFit/>
          </a:bodyPr>
          <a:lstStyle/>
          <a:p>
            <a:pPr algn="l" defTabSz="1828800">
              <a:defRPr sz="3800">
                <a:solidFill>
                  <a:srgbClr val="F2F2F2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rPr lang="pt-BR" sz="3800" dirty="0">
                <a:solidFill>
                  <a:srgbClr val="F2F2F2"/>
                </a:solidFill>
                <a:latin typeface="Source Sans Pro Light"/>
                <a:ea typeface="Source Sans Pro"/>
                <a:cs typeface="Source Sans Pro"/>
                <a:sym typeface="Source Sans Pro Light"/>
              </a:rPr>
              <a:t>De menor aprendiz para Assistente Administrativo</a:t>
            </a:r>
            <a:endParaRPr lang="pt-BR" sz="3800" dirty="0">
              <a:solidFill>
                <a:srgbClr val="F2F2F2"/>
              </a:solidFill>
              <a:latin typeface="Source Sans Pro Light"/>
              <a:ea typeface="Source Sans Pro"/>
              <a:cs typeface="Source Sans Pro"/>
            </a:endParaRPr>
          </a:p>
        </p:txBody>
      </p:sp>
      <p:sp>
        <p:nvSpPr>
          <p:cNvPr id="37" name="Shape 129">
            <a:extLst>
              <a:ext uri="{FF2B5EF4-FFF2-40B4-BE49-F238E27FC236}">
                <a16:creationId xmlns:a16="http://schemas.microsoft.com/office/drawing/2014/main" id="{BCB4C996-DEB6-0504-6CC8-54A3E1B077F0}"/>
              </a:ext>
            </a:extLst>
          </p:cNvPr>
          <p:cNvSpPr/>
          <p:nvPr/>
        </p:nvSpPr>
        <p:spPr>
          <a:xfrm>
            <a:off x="6240194" y="8322413"/>
            <a:ext cx="7959045" cy="30931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68579" tIns="68579" rIns="68579" bIns="68579">
            <a:spAutoFit/>
          </a:bodyPr>
          <a:lstStyle/>
          <a:p>
            <a:pPr algn="l" defTabSz="1828800">
              <a:defRPr sz="3800">
                <a:solidFill>
                  <a:srgbClr val="F2F2F2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rPr lang="pt-BR" sz="2400" b="1" dirty="0">
                <a:sym typeface="Source Sans Pro Light"/>
              </a:rPr>
              <a:t>Período:</a:t>
            </a:r>
            <a:r>
              <a:rPr lang="pt-BR" sz="2400" dirty="0">
                <a:sym typeface="Source Sans Pro Light"/>
              </a:rPr>
              <a:t>  10/2013- 01/2016</a:t>
            </a:r>
          </a:p>
          <a:p>
            <a:pPr algn="l" defTabSz="1828800">
              <a:defRPr sz="3800">
                <a:solidFill>
                  <a:srgbClr val="F2F2F2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rPr lang="pt-BR" sz="2400" b="1" dirty="0">
                <a:sym typeface="Source Sans Pro Light"/>
              </a:rPr>
              <a:t>Cargo: </a:t>
            </a:r>
            <a:r>
              <a:rPr lang="pt-BR" sz="2400" dirty="0">
                <a:solidFill>
                  <a:srgbClr val="F2F2F2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Assistente Administrativo </a:t>
            </a:r>
            <a:br>
              <a:rPr lang="pt-BR" sz="2400" dirty="0">
                <a:sym typeface="Source Sans Pro Light"/>
              </a:rPr>
            </a:br>
            <a:r>
              <a:rPr lang="pt-BR" sz="2400" b="1" dirty="0">
                <a:sym typeface="Source Sans Pro Light"/>
              </a:rPr>
              <a:t>Área:</a:t>
            </a:r>
            <a:r>
              <a:rPr lang="pt-BR" sz="2400" dirty="0">
                <a:sym typeface="Source Sans Pro Light"/>
              </a:rPr>
              <a:t> Pesquisa e desenvolvimento - Período: 10/2014 a 01/2016.</a:t>
            </a:r>
            <a:br>
              <a:rPr lang="pt-BR" sz="2400" dirty="0">
                <a:sym typeface="Source Sans Pro Light"/>
              </a:rPr>
            </a:br>
            <a:r>
              <a:rPr lang="pt-BR" sz="2400" b="1" dirty="0">
                <a:sym typeface="Source Sans Pro Light"/>
              </a:rPr>
              <a:t>Área:</a:t>
            </a:r>
            <a:r>
              <a:rPr lang="pt-BR" sz="2400" dirty="0">
                <a:sym typeface="Source Sans Pro Light"/>
              </a:rPr>
              <a:t> Garantia da Qualidade - Período: 02/2014 a 10/2014.</a:t>
            </a:r>
          </a:p>
          <a:p>
            <a:pPr algn="l" defTabSz="1828800">
              <a:defRPr sz="3800">
                <a:solidFill>
                  <a:srgbClr val="F2F2F2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endParaRPr lang="pt-BR" sz="2400" dirty="0">
              <a:sym typeface="Source Sans Pro Light"/>
            </a:endParaRPr>
          </a:p>
          <a:p>
            <a:pPr algn="l" defTabSz="1828800">
              <a:defRPr sz="3800">
                <a:solidFill>
                  <a:srgbClr val="F2F2F2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rPr lang="pt-BR" sz="2400" b="1" dirty="0">
                <a:sym typeface="Source Sans Pro Light"/>
              </a:rPr>
              <a:t>Período:</a:t>
            </a:r>
            <a:r>
              <a:rPr lang="pt-BR" sz="2400" dirty="0">
                <a:sym typeface="Source Sans Pro Light"/>
              </a:rPr>
              <a:t> 11/2011 a 10/2013.</a:t>
            </a:r>
          </a:p>
          <a:p>
            <a:pPr algn="l" defTabSz="1828800">
              <a:defRPr sz="3800">
                <a:solidFill>
                  <a:srgbClr val="F2F2F2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rPr lang="pt-BR" sz="2400" b="1" dirty="0">
                <a:sym typeface="Source Sans Pro Light"/>
              </a:rPr>
              <a:t>Cargo: </a:t>
            </a:r>
            <a:r>
              <a:rPr lang="pt-BR" sz="2400" dirty="0">
                <a:sym typeface="Source Sans Pro Light"/>
              </a:rPr>
              <a:t>Menor Aprendiz.</a:t>
            </a:r>
            <a:br>
              <a:rPr lang="pt-BR" sz="2400" dirty="0">
                <a:sym typeface="Source Sans Pro Light"/>
              </a:rPr>
            </a:br>
            <a:r>
              <a:rPr lang="pt-BR" sz="2400" b="1" dirty="0">
                <a:sym typeface="Source Sans Pro Light"/>
              </a:rPr>
              <a:t>Área:</a:t>
            </a:r>
            <a:r>
              <a:rPr lang="pt-BR" sz="2400" dirty="0">
                <a:sym typeface="Source Sans Pro Light"/>
              </a:rPr>
              <a:t> Recursos Humanos.</a:t>
            </a:r>
            <a:endParaRPr lang="pt-BR" sz="2400" dirty="0">
              <a:solidFill>
                <a:srgbClr val="F2F2F2"/>
              </a:solidFill>
              <a:latin typeface="Source Sans Pro Light"/>
              <a:ea typeface="Source Sans Pro"/>
              <a:cs typeface="Source Sans Pro"/>
            </a:endParaRPr>
          </a:p>
        </p:txBody>
      </p:sp>
      <p:cxnSp>
        <p:nvCxnSpPr>
          <p:cNvPr id="38" name="Conector reto 37">
            <a:extLst>
              <a:ext uri="{FF2B5EF4-FFF2-40B4-BE49-F238E27FC236}">
                <a16:creationId xmlns:a16="http://schemas.microsoft.com/office/drawing/2014/main" id="{BD74D754-CDA9-01BA-4B54-237FC173C329}"/>
              </a:ext>
            </a:extLst>
          </p:cNvPr>
          <p:cNvCxnSpPr>
            <a:cxnSpLocks/>
          </p:cNvCxnSpPr>
          <p:nvPr/>
        </p:nvCxnSpPr>
        <p:spPr>
          <a:xfrm flipV="1">
            <a:off x="13856677" y="3696448"/>
            <a:ext cx="3235569" cy="3097351"/>
          </a:xfrm>
          <a:prstGeom prst="line">
            <a:avLst/>
          </a:prstGeom>
          <a:noFill/>
          <a:ln w="130175" cap="flat">
            <a:solidFill>
              <a:srgbClr val="FE0944"/>
            </a:solidFill>
            <a:prstDash val="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0" name="Conector reto 39">
            <a:extLst>
              <a:ext uri="{FF2B5EF4-FFF2-40B4-BE49-F238E27FC236}">
                <a16:creationId xmlns:a16="http://schemas.microsoft.com/office/drawing/2014/main" id="{1E869F09-4BBE-A510-2A62-CEFA49C468D0}"/>
              </a:ext>
            </a:extLst>
          </p:cNvPr>
          <p:cNvCxnSpPr>
            <a:cxnSpLocks/>
          </p:cNvCxnSpPr>
          <p:nvPr/>
        </p:nvCxnSpPr>
        <p:spPr>
          <a:xfrm>
            <a:off x="17092246" y="3679145"/>
            <a:ext cx="7291754" cy="0"/>
          </a:xfrm>
          <a:prstGeom prst="line">
            <a:avLst/>
          </a:prstGeom>
          <a:noFill/>
          <a:ln w="130175" cap="flat">
            <a:solidFill>
              <a:srgbClr val="FE0944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8" name="Elipse 47">
            <a:extLst>
              <a:ext uri="{FF2B5EF4-FFF2-40B4-BE49-F238E27FC236}">
                <a16:creationId xmlns:a16="http://schemas.microsoft.com/office/drawing/2014/main" id="{8213DD58-EB71-BCCD-E9B3-17037135DCE0}"/>
              </a:ext>
            </a:extLst>
          </p:cNvPr>
          <p:cNvSpPr/>
          <p:nvPr/>
        </p:nvSpPr>
        <p:spPr>
          <a:xfrm>
            <a:off x="16634688" y="3432010"/>
            <a:ext cx="747932" cy="733863"/>
          </a:xfrm>
          <a:prstGeom prst="ellipse">
            <a:avLst/>
          </a:prstGeom>
          <a:solidFill>
            <a:srgbClr val="182631"/>
          </a:solidFill>
          <a:ln w="41275" cap="flat">
            <a:solidFill>
              <a:srgbClr val="FE0944"/>
            </a:solidFill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BR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50" name="Elipse 49">
            <a:extLst>
              <a:ext uri="{FF2B5EF4-FFF2-40B4-BE49-F238E27FC236}">
                <a16:creationId xmlns:a16="http://schemas.microsoft.com/office/drawing/2014/main" id="{390978C7-0A34-14C4-1626-E5B180E960CD}"/>
              </a:ext>
            </a:extLst>
          </p:cNvPr>
          <p:cNvSpPr/>
          <p:nvPr/>
        </p:nvSpPr>
        <p:spPr>
          <a:xfrm>
            <a:off x="16815130" y="3594763"/>
            <a:ext cx="387047" cy="408356"/>
          </a:xfrm>
          <a:prstGeom prst="ellipse">
            <a:avLst/>
          </a:prstGeom>
          <a:solidFill>
            <a:srgbClr val="D8D7D7"/>
          </a:solidFill>
          <a:ln w="12700" cap="flat">
            <a:noFill/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BR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55" name="Shape 129">
            <a:extLst>
              <a:ext uri="{FF2B5EF4-FFF2-40B4-BE49-F238E27FC236}">
                <a16:creationId xmlns:a16="http://schemas.microsoft.com/office/drawing/2014/main" id="{60C8A67C-8371-D8AF-772E-149AA78D4234}"/>
              </a:ext>
            </a:extLst>
          </p:cNvPr>
          <p:cNvSpPr/>
          <p:nvPr/>
        </p:nvSpPr>
        <p:spPr>
          <a:xfrm>
            <a:off x="18148834" y="4095744"/>
            <a:ext cx="6620316" cy="13080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68579" tIns="68579" rIns="68579" bIns="68579">
            <a:spAutoFit/>
          </a:bodyPr>
          <a:lstStyle/>
          <a:p>
            <a:pPr algn="l" defTabSz="1828800">
              <a:defRPr sz="3800">
                <a:solidFill>
                  <a:srgbClr val="F2F2F2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rPr lang="pt-BR" sz="3800" dirty="0">
                <a:solidFill>
                  <a:srgbClr val="F2F2F2"/>
                </a:solidFill>
                <a:latin typeface="Source Sans Pro Light"/>
                <a:ea typeface="Source Sans Pro"/>
                <a:cs typeface="Source Sans Pro"/>
                <a:sym typeface="Source Sans Pro Light"/>
              </a:rPr>
              <a:t>De estagiário para </a:t>
            </a:r>
          </a:p>
          <a:p>
            <a:pPr algn="l" defTabSz="1828800">
              <a:defRPr sz="3800">
                <a:solidFill>
                  <a:srgbClr val="F2F2F2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rPr lang="pt-BR" sz="3800" dirty="0">
                <a:solidFill>
                  <a:srgbClr val="F2F2F2"/>
                </a:solidFill>
                <a:latin typeface="Source Sans Pro Light"/>
                <a:ea typeface="Source Sans Pro"/>
                <a:cs typeface="Source Sans Pro"/>
                <a:sym typeface="Source Sans Pro Light"/>
              </a:rPr>
              <a:t>Analista de Sistemas </a:t>
            </a:r>
            <a:endParaRPr lang="pt-BR" sz="3800" dirty="0">
              <a:solidFill>
                <a:srgbClr val="F2F2F2"/>
              </a:solidFill>
              <a:latin typeface="Source Sans Pro Light"/>
              <a:ea typeface="Source Sans Pro"/>
              <a:cs typeface="Source Sans Pro"/>
            </a:endParaRPr>
          </a:p>
        </p:txBody>
      </p:sp>
      <p:sp>
        <p:nvSpPr>
          <p:cNvPr id="56" name="Shape 129">
            <a:extLst>
              <a:ext uri="{FF2B5EF4-FFF2-40B4-BE49-F238E27FC236}">
                <a16:creationId xmlns:a16="http://schemas.microsoft.com/office/drawing/2014/main" id="{9E44F983-E1C2-3E7A-4211-43D1DEC3AA8E}"/>
              </a:ext>
            </a:extLst>
          </p:cNvPr>
          <p:cNvSpPr/>
          <p:nvPr/>
        </p:nvSpPr>
        <p:spPr>
          <a:xfrm>
            <a:off x="17507031" y="5479645"/>
            <a:ext cx="5623560" cy="27238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68579" tIns="68579" rIns="68579" bIns="68579">
            <a:spAutoFit/>
          </a:bodyPr>
          <a:lstStyle/>
          <a:p>
            <a:pPr algn="l" defTabSz="1828800">
              <a:defRPr sz="3800">
                <a:solidFill>
                  <a:srgbClr val="F2F2F2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rPr lang="pt-BR" sz="2400" b="1" dirty="0">
                <a:sym typeface="Source Sans Pro Light"/>
              </a:rPr>
              <a:t>Período:</a:t>
            </a:r>
            <a:r>
              <a:rPr lang="pt-BR" sz="2400" dirty="0">
                <a:sym typeface="Source Sans Pro Light"/>
              </a:rPr>
              <a:t> </a:t>
            </a:r>
            <a:r>
              <a:rPr lang="pt-BR" sz="2400" dirty="0">
                <a:solidFill>
                  <a:srgbClr val="F2F2F2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01/2017 – 11/2020</a:t>
            </a:r>
            <a:endParaRPr lang="pt-BR" sz="2400" b="1" dirty="0">
              <a:sym typeface="Source Sans Pro Light"/>
            </a:endParaRPr>
          </a:p>
          <a:p>
            <a:pPr algn="l" defTabSz="1828800">
              <a:defRPr sz="3800">
                <a:solidFill>
                  <a:srgbClr val="F2F2F2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rPr lang="pt-BR" sz="2400" b="1" dirty="0">
                <a:sym typeface="Source Sans Pro Light"/>
              </a:rPr>
              <a:t>Cargo</a:t>
            </a:r>
            <a:r>
              <a:rPr lang="pt-BR" sz="2400" dirty="0">
                <a:sym typeface="Source Sans Pro Light"/>
              </a:rPr>
              <a:t>: </a:t>
            </a:r>
            <a:r>
              <a:rPr lang="pt-BR" sz="2400" dirty="0">
                <a:solidFill>
                  <a:srgbClr val="F2F2F2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Analista de Sistemas </a:t>
            </a:r>
            <a:br>
              <a:rPr lang="pt-BR" sz="2400" dirty="0">
                <a:sym typeface="Source Sans Pro Light"/>
              </a:rPr>
            </a:br>
            <a:r>
              <a:rPr lang="pt-BR" sz="2400" b="1" dirty="0">
                <a:sym typeface="Source Sans Pro Light"/>
              </a:rPr>
              <a:t>Área:</a:t>
            </a:r>
            <a:r>
              <a:rPr lang="pt-BR" sz="2400" dirty="0">
                <a:sym typeface="Source Sans Pro Light"/>
              </a:rPr>
              <a:t> Literatura Técnica</a:t>
            </a:r>
          </a:p>
          <a:p>
            <a:pPr algn="l" defTabSz="1828800">
              <a:defRPr sz="3800">
                <a:solidFill>
                  <a:srgbClr val="F2F2F2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endParaRPr lang="pt-BR" sz="2400" dirty="0">
              <a:sym typeface="Source Sans Pro Light"/>
            </a:endParaRPr>
          </a:p>
          <a:p>
            <a:pPr algn="l" defTabSz="1828800">
              <a:defRPr sz="3800">
                <a:solidFill>
                  <a:srgbClr val="F2F2F2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rPr lang="pt-BR" sz="2400" b="1" dirty="0">
                <a:solidFill>
                  <a:srgbClr val="F2F2F2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Período</a:t>
            </a:r>
            <a:r>
              <a:rPr lang="pt-BR" sz="2400" dirty="0">
                <a:sym typeface="Source Sans Pro Light"/>
              </a:rPr>
              <a:t>: </a:t>
            </a:r>
            <a:r>
              <a:rPr lang="pt-BR" sz="2400" dirty="0">
                <a:solidFill>
                  <a:srgbClr val="F2F2F2"/>
                </a:solidFill>
                <a:latin typeface="Source Sans Pro Light"/>
                <a:sym typeface="Source Sans Pro Light"/>
              </a:rPr>
              <a:t>06</a:t>
            </a:r>
            <a:r>
              <a:rPr lang="pt-BR" sz="2400" dirty="0">
                <a:solidFill>
                  <a:srgbClr val="F2F2F2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/2016 - 01/2017</a:t>
            </a:r>
            <a:endParaRPr lang="pt-BR" sz="2400" dirty="0">
              <a:sym typeface="Source Sans Pro Light"/>
            </a:endParaRPr>
          </a:p>
          <a:p>
            <a:pPr algn="l" defTabSz="1828800">
              <a:defRPr sz="3800">
                <a:solidFill>
                  <a:srgbClr val="F2F2F2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rPr lang="pt-BR" sz="2400" b="1" dirty="0">
                <a:sym typeface="Source Sans Pro Light"/>
              </a:rPr>
              <a:t>Cargo:</a:t>
            </a:r>
            <a:r>
              <a:rPr lang="pt-BR" sz="2400" dirty="0">
                <a:sym typeface="Source Sans Pro Light"/>
              </a:rPr>
              <a:t> E</a:t>
            </a:r>
            <a:r>
              <a:rPr lang="pt-BR" sz="2400" dirty="0">
                <a:solidFill>
                  <a:srgbClr val="F2F2F2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stagiário</a:t>
            </a:r>
            <a:br>
              <a:rPr lang="pt-BR" sz="2400" dirty="0">
                <a:sym typeface="Source Sans Pro Light"/>
              </a:rPr>
            </a:br>
            <a:r>
              <a:rPr lang="pt-BR" sz="2400" b="1" dirty="0">
                <a:sym typeface="Source Sans Pro Light"/>
              </a:rPr>
              <a:t>Área: </a:t>
            </a:r>
            <a:r>
              <a:rPr lang="pt-BR" sz="2400" dirty="0">
                <a:sym typeface="Source Sans Pro Light"/>
              </a:rPr>
              <a:t>VPL</a:t>
            </a:r>
            <a:endParaRPr lang="pt-BR" sz="2400" dirty="0">
              <a:solidFill>
                <a:srgbClr val="F2F2F2"/>
              </a:solidFill>
              <a:latin typeface="Source Sans Pro Light"/>
              <a:ea typeface="Source Sans Pro Light"/>
              <a:cs typeface="Source Sans Pro Light"/>
            </a:endParaRPr>
          </a:p>
        </p:txBody>
      </p:sp>
      <p:grpSp>
        <p:nvGrpSpPr>
          <p:cNvPr id="60" name="Agrupar 59">
            <a:extLst>
              <a:ext uri="{FF2B5EF4-FFF2-40B4-BE49-F238E27FC236}">
                <a16:creationId xmlns:a16="http://schemas.microsoft.com/office/drawing/2014/main" id="{F34E132A-E18C-9C1B-A93A-1C3D320B1C35}"/>
              </a:ext>
            </a:extLst>
          </p:cNvPr>
          <p:cNvGrpSpPr/>
          <p:nvPr/>
        </p:nvGrpSpPr>
        <p:grpSpPr>
          <a:xfrm>
            <a:off x="17507031" y="1749583"/>
            <a:ext cx="6572169" cy="1493013"/>
            <a:chOff x="17507031" y="1749583"/>
            <a:chExt cx="6572169" cy="1493013"/>
          </a:xfrm>
        </p:grpSpPr>
        <p:pic>
          <p:nvPicPr>
            <p:cNvPr id="8200" name="Picture 8">
              <a:extLst>
                <a:ext uri="{FF2B5EF4-FFF2-40B4-BE49-F238E27FC236}">
                  <a16:creationId xmlns:a16="http://schemas.microsoft.com/office/drawing/2014/main" id="{D96D8FE1-33A1-5FA2-CACC-B5691BDC076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507031" y="1749583"/>
              <a:ext cx="4761032" cy="13170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Shape 129">
              <a:extLst>
                <a:ext uri="{FF2B5EF4-FFF2-40B4-BE49-F238E27FC236}">
                  <a16:creationId xmlns:a16="http://schemas.microsoft.com/office/drawing/2014/main" id="{449524B5-17D3-3129-25D0-3C0E8A5A5B3C}"/>
                </a:ext>
              </a:extLst>
            </p:cNvPr>
            <p:cNvSpPr/>
            <p:nvPr/>
          </p:nvSpPr>
          <p:spPr>
            <a:xfrm>
              <a:off x="21842737" y="2673211"/>
              <a:ext cx="2236463" cy="56938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68579" tIns="68579" rIns="68579" bIns="68579">
              <a:spAutoFit/>
            </a:bodyPr>
            <a:lstStyle/>
            <a:p>
              <a:pPr algn="l" defTabSz="1828800">
                <a:defRPr sz="3800">
                  <a:solidFill>
                    <a:srgbClr val="F2F2F2"/>
                  </a:solidFill>
                  <a:latin typeface="Source Sans Pro Light"/>
                  <a:ea typeface="Source Sans Pro Light"/>
                  <a:cs typeface="Source Sans Pro Light"/>
                  <a:sym typeface="Source Sans Pro Light"/>
                </a:defRPr>
              </a:pPr>
              <a:r>
                <a:rPr lang="pt-BR" sz="2800" dirty="0">
                  <a:solidFill>
                    <a:srgbClr val="F2F2F2"/>
                  </a:solidFill>
                  <a:latin typeface="Source Sans Pro Light"/>
                  <a:ea typeface="Source Sans Pro Light"/>
                  <a:cs typeface="Source Sans Pro Light"/>
                  <a:sym typeface="Source Sans Pro Light"/>
                </a:rPr>
                <a:t>Terceirizado</a:t>
              </a:r>
            </a:p>
          </p:txBody>
        </p:sp>
      </p:grpSp>
      <p:pic>
        <p:nvPicPr>
          <p:cNvPr id="62" name="Imagem 61">
            <a:extLst>
              <a:ext uri="{FF2B5EF4-FFF2-40B4-BE49-F238E27FC236}">
                <a16:creationId xmlns:a16="http://schemas.microsoft.com/office/drawing/2014/main" id="{F39F0B5B-A354-4C00-0254-F25E4CBB460B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70000"/>
          </a:blip>
          <a:stretch>
            <a:fillRect/>
          </a:stretch>
        </p:blipFill>
        <p:spPr>
          <a:xfrm>
            <a:off x="22960968" y="12179616"/>
            <a:ext cx="1376841" cy="11452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9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9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9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0"/>
                            </p:stCondLst>
                            <p:childTnLst>
                              <p:par>
                                <p:cTn id="22" presetID="9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9" grpId="2" animBg="1" advAuto="0"/>
      <p:bldP spid="36" grpId="0" animBg="1" advAuto="0"/>
      <p:bldP spid="37" grpId="0" animBg="1" advAuto="0"/>
      <p:bldP spid="55" grpId="0" animBg="1" advAuto="0"/>
      <p:bldP spid="56" grpId="0" animBg="1" advAuto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>
            <a:spLocks noGrp="1"/>
          </p:cNvSpPr>
          <p:nvPr>
            <p:ph type="sldNum" sz="quarter" idx="2"/>
          </p:nvPr>
        </p:nvSpPr>
        <p:spPr>
          <a:xfrm>
            <a:off x="21424985" y="13196"/>
            <a:ext cx="507049" cy="49276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9</a:t>
            </a:fld>
            <a:endParaRPr/>
          </a:p>
        </p:txBody>
      </p:sp>
      <p:sp>
        <p:nvSpPr>
          <p:cNvPr id="241" name="Shape 241"/>
          <p:cNvSpPr/>
          <p:nvPr/>
        </p:nvSpPr>
        <p:spPr>
          <a:xfrm>
            <a:off x="12191999" y="4867763"/>
            <a:ext cx="1" cy="1873764"/>
          </a:xfrm>
          <a:prstGeom prst="line">
            <a:avLst/>
          </a:prstGeom>
          <a:ln w="25400">
            <a:solidFill>
              <a:srgbClr val="D9D9D9"/>
            </a:solidFill>
            <a:miter/>
          </a:ln>
        </p:spPr>
        <p:txBody>
          <a:bodyPr lIns="68579" tIns="68579" rIns="68579" bIns="68579"/>
          <a:lstStyle/>
          <a:p>
            <a:pPr algn="l" defTabSz="1828800">
              <a:defRPr sz="32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242" name="Shape 242"/>
          <p:cNvSpPr/>
          <p:nvPr/>
        </p:nvSpPr>
        <p:spPr>
          <a:xfrm>
            <a:off x="4985269" y="6874659"/>
            <a:ext cx="4207270" cy="4770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68579" tIns="68579" rIns="68579" bIns="68579">
            <a:spAutoFit/>
          </a:bodyPr>
          <a:lstStyle>
            <a:lvl1pPr algn="l" defTabSz="1828800">
              <a:defRPr sz="2200">
                <a:solidFill>
                  <a:srgbClr val="A6A6A6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endParaRPr dirty="0"/>
          </a:p>
        </p:txBody>
      </p:sp>
      <p:sp>
        <p:nvSpPr>
          <p:cNvPr id="243" name="Shape 243"/>
          <p:cNvSpPr/>
          <p:nvPr/>
        </p:nvSpPr>
        <p:spPr>
          <a:xfrm rot="10800000">
            <a:off x="11994037" y="4674711"/>
            <a:ext cx="395927" cy="233714"/>
          </a:xfrm>
          <a:prstGeom prst="triangle">
            <a:avLst/>
          </a:prstGeom>
          <a:solidFill>
            <a:srgbClr val="D9D9D9"/>
          </a:solidFill>
          <a:ln w="12700">
            <a:miter lim="400000"/>
          </a:ln>
        </p:spPr>
        <p:txBody>
          <a:bodyPr lIns="68579" tIns="68579" rIns="68579" bIns="68579" anchor="ctr"/>
          <a:lstStyle/>
          <a:p>
            <a:pPr defTabSz="1828800">
              <a:defRPr sz="3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244" name="Shape 244"/>
          <p:cNvSpPr/>
          <p:nvPr/>
        </p:nvSpPr>
        <p:spPr>
          <a:xfrm>
            <a:off x="12107158" y="6764896"/>
            <a:ext cx="169684" cy="169684"/>
          </a:xfrm>
          <a:prstGeom prst="ellipse">
            <a:avLst/>
          </a:prstGeom>
          <a:solidFill>
            <a:srgbClr val="FF0000"/>
          </a:solidFill>
          <a:ln w="63500">
            <a:solidFill>
              <a:srgbClr val="D9D9D9"/>
            </a:solidFill>
            <a:miter/>
          </a:ln>
        </p:spPr>
        <p:txBody>
          <a:bodyPr lIns="68579" tIns="68579" rIns="68579" bIns="68579" anchor="ctr"/>
          <a:lstStyle/>
          <a:p>
            <a:pPr defTabSz="1828800">
              <a:defRPr sz="3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245" name="Shape 245"/>
          <p:cNvSpPr/>
          <p:nvPr/>
        </p:nvSpPr>
        <p:spPr>
          <a:xfrm>
            <a:off x="11320019" y="6878018"/>
            <a:ext cx="787140" cy="1"/>
          </a:xfrm>
          <a:prstGeom prst="line">
            <a:avLst/>
          </a:prstGeom>
          <a:ln w="25400">
            <a:solidFill>
              <a:srgbClr val="D9D9D9"/>
            </a:solidFill>
            <a:miter/>
          </a:ln>
        </p:spPr>
        <p:txBody>
          <a:bodyPr lIns="68579" tIns="68579" rIns="68579" bIns="68579"/>
          <a:lstStyle/>
          <a:p>
            <a:pPr algn="l" defTabSz="1828800">
              <a:defRPr sz="32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246" name="Shape 246"/>
          <p:cNvSpPr/>
          <p:nvPr/>
        </p:nvSpPr>
        <p:spPr>
          <a:xfrm>
            <a:off x="9720700" y="6087245"/>
            <a:ext cx="1581547" cy="1581547"/>
          </a:xfrm>
          <a:prstGeom prst="rect">
            <a:avLst/>
          </a:prstGeom>
          <a:solidFill>
            <a:srgbClr val="0F202C"/>
          </a:solidFill>
          <a:ln w="12700">
            <a:solidFill>
              <a:srgbClr val="0F202C"/>
            </a:solidFill>
            <a:miter lim="400000"/>
          </a:ln>
        </p:spPr>
        <p:txBody>
          <a:bodyPr lIns="68579" tIns="68579" rIns="68579" bIns="68579" anchor="ctr"/>
          <a:lstStyle/>
          <a:p>
            <a:pPr defTabSz="1828800">
              <a:defRPr sz="3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247" name="Shape 247"/>
          <p:cNvSpPr/>
          <p:nvPr/>
        </p:nvSpPr>
        <p:spPr>
          <a:xfrm>
            <a:off x="12191999" y="6947701"/>
            <a:ext cx="1" cy="2754701"/>
          </a:xfrm>
          <a:prstGeom prst="line">
            <a:avLst/>
          </a:prstGeom>
          <a:ln w="25400">
            <a:solidFill>
              <a:srgbClr val="D9D9D9"/>
            </a:solidFill>
            <a:miter/>
          </a:ln>
        </p:spPr>
        <p:txBody>
          <a:bodyPr lIns="68579" tIns="68579" rIns="68579" bIns="68579"/>
          <a:lstStyle/>
          <a:p>
            <a:pPr algn="l" defTabSz="1828800">
              <a:defRPr sz="32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248" name="Shape 248"/>
          <p:cNvSpPr/>
          <p:nvPr/>
        </p:nvSpPr>
        <p:spPr>
          <a:xfrm>
            <a:off x="12107158" y="9732350"/>
            <a:ext cx="169684" cy="169684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63500">
            <a:solidFill>
              <a:srgbClr val="D9D9D9"/>
            </a:solidFill>
            <a:miter/>
          </a:ln>
        </p:spPr>
        <p:txBody>
          <a:bodyPr lIns="68579" tIns="68579" rIns="68579" bIns="68579" anchor="ctr"/>
          <a:lstStyle/>
          <a:p>
            <a:pPr defTabSz="1828800">
              <a:defRPr sz="3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249" name="Shape 249"/>
          <p:cNvSpPr/>
          <p:nvPr/>
        </p:nvSpPr>
        <p:spPr>
          <a:xfrm>
            <a:off x="12293774" y="9804623"/>
            <a:ext cx="787139" cy="1"/>
          </a:xfrm>
          <a:prstGeom prst="line">
            <a:avLst/>
          </a:prstGeom>
          <a:ln w="25400">
            <a:solidFill>
              <a:srgbClr val="D9D9D9"/>
            </a:solidFill>
            <a:miter/>
          </a:ln>
        </p:spPr>
        <p:txBody>
          <a:bodyPr lIns="68579" tIns="68579" rIns="68579" bIns="68579"/>
          <a:lstStyle/>
          <a:p>
            <a:pPr algn="l" defTabSz="1828800">
              <a:defRPr sz="32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250" name="Shape 250"/>
          <p:cNvSpPr/>
          <p:nvPr/>
        </p:nvSpPr>
        <p:spPr>
          <a:xfrm>
            <a:off x="13080913" y="9013850"/>
            <a:ext cx="1581547" cy="1581547"/>
          </a:xfrm>
          <a:prstGeom prst="rect">
            <a:avLst/>
          </a:prstGeom>
          <a:solidFill>
            <a:srgbClr val="0F202C"/>
          </a:solidFill>
          <a:ln w="25400">
            <a:solidFill>
              <a:srgbClr val="D9D9D9"/>
            </a:solidFill>
            <a:miter/>
          </a:ln>
        </p:spPr>
        <p:txBody>
          <a:bodyPr lIns="68579" tIns="68579" rIns="68579" bIns="68579" anchor="ctr"/>
          <a:lstStyle/>
          <a:p>
            <a:pPr defTabSz="1828800">
              <a:defRPr sz="3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251" name="Shape 251"/>
          <p:cNvSpPr/>
          <p:nvPr/>
        </p:nvSpPr>
        <p:spPr>
          <a:xfrm>
            <a:off x="15286973" y="9055650"/>
            <a:ext cx="3668310" cy="846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68579" tIns="68579" rIns="68579" bIns="68579">
            <a:spAutoFit/>
          </a:bodyPr>
          <a:lstStyle>
            <a:lvl1pPr algn="l" defTabSz="1828800">
              <a:defRPr sz="4600">
                <a:solidFill>
                  <a:srgbClr val="808080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rPr lang="pt-BR" dirty="0"/>
              <a:t>Emprego Atual</a:t>
            </a:r>
            <a:endParaRPr dirty="0"/>
          </a:p>
        </p:txBody>
      </p:sp>
      <p:sp>
        <p:nvSpPr>
          <p:cNvPr id="252" name="Shape 252"/>
          <p:cNvSpPr/>
          <p:nvPr/>
        </p:nvSpPr>
        <p:spPr>
          <a:xfrm>
            <a:off x="15286973" y="9902863"/>
            <a:ext cx="3923802" cy="4770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68579" tIns="68579" rIns="68579" bIns="68579">
            <a:spAutoFit/>
          </a:bodyPr>
          <a:lstStyle>
            <a:lvl1pPr algn="l" defTabSz="1828800">
              <a:defRPr sz="2200">
                <a:solidFill>
                  <a:srgbClr val="A6A6A6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rPr lang="pt-BR" dirty="0"/>
              <a:t>Comerc Energia</a:t>
            </a:r>
            <a:endParaRPr dirty="0"/>
          </a:p>
        </p:txBody>
      </p:sp>
      <p:sp>
        <p:nvSpPr>
          <p:cNvPr id="253" name="Shape 253"/>
          <p:cNvSpPr/>
          <p:nvPr/>
        </p:nvSpPr>
        <p:spPr>
          <a:xfrm>
            <a:off x="12192000" y="-96384"/>
            <a:ext cx="1" cy="2514716"/>
          </a:xfrm>
          <a:prstGeom prst="line">
            <a:avLst/>
          </a:prstGeom>
          <a:ln w="25400">
            <a:solidFill>
              <a:srgbClr val="D9D9D9"/>
            </a:solidFill>
            <a:miter/>
            <a:tailEnd type="oval"/>
          </a:ln>
        </p:spPr>
        <p:txBody>
          <a:bodyPr lIns="68579" tIns="68579" rIns="68579" bIns="68579"/>
          <a:lstStyle/>
          <a:p>
            <a:pPr algn="l" defTabSz="1828800">
              <a:defRPr sz="32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254" name="Shape 254"/>
          <p:cNvSpPr/>
          <p:nvPr/>
        </p:nvSpPr>
        <p:spPr>
          <a:xfrm>
            <a:off x="9720700" y="7538487"/>
            <a:ext cx="1581547" cy="130306"/>
          </a:xfrm>
          <a:prstGeom prst="rect">
            <a:avLst/>
          </a:prstGeom>
          <a:solidFill>
            <a:srgbClr val="FE0944"/>
          </a:solidFill>
          <a:ln w="12700">
            <a:miter lim="400000"/>
          </a:ln>
        </p:spPr>
        <p:txBody>
          <a:bodyPr lIns="68579" tIns="68579" rIns="68579" bIns="68579" anchor="ctr"/>
          <a:lstStyle/>
          <a:p>
            <a:pPr defTabSz="1828800">
              <a:defRPr sz="3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255" name="Shape 255"/>
          <p:cNvSpPr/>
          <p:nvPr/>
        </p:nvSpPr>
        <p:spPr>
          <a:xfrm>
            <a:off x="13077276" y="10465091"/>
            <a:ext cx="1581547" cy="130306"/>
          </a:xfrm>
          <a:prstGeom prst="rect">
            <a:avLst/>
          </a:prstGeom>
          <a:solidFill>
            <a:srgbClr val="9CED17"/>
          </a:solidFill>
          <a:ln w="12700">
            <a:miter lim="400000"/>
          </a:ln>
        </p:spPr>
        <p:txBody>
          <a:bodyPr lIns="68579" tIns="68579" rIns="68579" bIns="68579" anchor="ctr"/>
          <a:lstStyle/>
          <a:p>
            <a:pPr defTabSz="1828800">
              <a:defRPr sz="3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256" name="Shape 256"/>
          <p:cNvSpPr/>
          <p:nvPr/>
        </p:nvSpPr>
        <p:spPr>
          <a:xfrm>
            <a:off x="6398881" y="2431453"/>
            <a:ext cx="11716988" cy="15850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68579" tIns="68579" rIns="68579" bIns="68579">
            <a:spAutoFit/>
          </a:bodyPr>
          <a:lstStyle>
            <a:lvl1pPr algn="l" defTabSz="1828800">
              <a:defRPr sz="9400">
                <a:solidFill>
                  <a:srgbClr val="808080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rPr lang="pt-BR" dirty="0"/>
              <a:t>Experiência profissional</a:t>
            </a:r>
          </a:p>
        </p:txBody>
      </p:sp>
      <p:sp>
        <p:nvSpPr>
          <p:cNvPr id="257" name="Shape 257"/>
          <p:cNvSpPr/>
          <p:nvPr/>
        </p:nvSpPr>
        <p:spPr>
          <a:xfrm>
            <a:off x="7319806" y="3910565"/>
            <a:ext cx="9875137" cy="11233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68579" tIns="68579" rIns="68579" bIns="68579">
            <a:spAutoFit/>
          </a:bodyPr>
          <a:lstStyle/>
          <a:p>
            <a:pPr algn="l" defTabSz="1828800">
              <a:defRPr sz="3200">
                <a:solidFill>
                  <a:srgbClr val="A6A6A6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rPr lang="pt-BR" dirty="0"/>
              <a:t>Conjunto de </a:t>
            </a:r>
            <a:r>
              <a:rPr lang="pt-BR" sz="3200" b="1" u="sng" dirty="0">
                <a:solidFill>
                  <a:srgbClr val="FE0944"/>
                </a:solidFill>
                <a:latin typeface="Source Sans Pro Light"/>
                <a:ea typeface="Source Sans Pro Light"/>
                <a:cs typeface="Source Sans Pro Light"/>
              </a:rPr>
              <a:t>Habilidade</a:t>
            </a:r>
            <a:r>
              <a:rPr lang="pt-BR" dirty="0"/>
              <a:t> adquirido no mercado de trabalho</a:t>
            </a:r>
            <a:endParaRPr lang="pt-BR" b="1" u="sng" dirty="0">
              <a:solidFill>
                <a:srgbClr val="FE0944"/>
              </a:solidFill>
            </a:endParaRPr>
          </a:p>
          <a:p>
            <a:pPr algn="l" defTabSz="1828800">
              <a:defRPr sz="3200">
                <a:solidFill>
                  <a:srgbClr val="A6A6A6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endParaRPr u="sng" dirty="0">
              <a:solidFill>
                <a:srgbClr val="17A085"/>
              </a:solidFill>
            </a:endParaRPr>
          </a:p>
        </p:txBody>
      </p:sp>
      <p:sp>
        <p:nvSpPr>
          <p:cNvPr id="258" name="Shape 258"/>
          <p:cNvSpPr/>
          <p:nvPr/>
        </p:nvSpPr>
        <p:spPr>
          <a:xfrm>
            <a:off x="4985269" y="6308880"/>
            <a:ext cx="4590037" cy="846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68579" tIns="68579" rIns="68579" bIns="68579">
            <a:spAutoFit/>
          </a:bodyPr>
          <a:lstStyle>
            <a:lvl1pPr algn="r" defTabSz="1828800">
              <a:defRPr sz="4600">
                <a:solidFill>
                  <a:srgbClr val="808080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rPr lang="pt-BR" dirty="0"/>
              <a:t>Por onde trabalhei</a:t>
            </a:r>
          </a:p>
        </p:txBody>
      </p:sp>
      <p:pic>
        <p:nvPicPr>
          <p:cNvPr id="259" name="Bitmap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38003" y="6288047"/>
            <a:ext cx="1346940" cy="1123382"/>
          </a:xfrm>
          <a:prstGeom prst="rect">
            <a:avLst/>
          </a:prstGeom>
          <a:ln w="12700">
            <a:miter lim="400000"/>
          </a:ln>
        </p:spPr>
      </p:pic>
      <p:pic>
        <p:nvPicPr>
          <p:cNvPr id="260" name="Bitmap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085188" y="9002834"/>
            <a:ext cx="1581547" cy="1377081"/>
          </a:xfrm>
          <a:prstGeom prst="rect">
            <a:avLst/>
          </a:prstGeom>
          <a:ln w="12700">
            <a:miter lim="400000"/>
          </a:ln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C652E138-5D7A-3B30-5F09-D9980BFE8B60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23007159" y="12570777"/>
            <a:ext cx="1376841" cy="11452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dissolv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4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400"/>
                            </p:stCondLst>
                            <p:childTnLst>
                              <p:par>
                                <p:cTn id="9" presetID="23" presetClass="entr" presetSubtype="16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900"/>
                            </p:stCondLst>
                            <p:childTnLst>
                              <p:par>
                                <p:cTn id="14" presetID="22" presetClass="entr" presetSubtype="8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400"/>
                            </p:stCondLst>
                            <p:childTnLst>
                              <p:par>
                                <p:cTn id="18" presetID="9" presetClass="entr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900"/>
                            </p:stCondLst>
                            <p:childTnLst>
                              <p:par>
                                <p:cTn id="22" presetID="9" presetClass="entr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400"/>
                            </p:stCondLst>
                            <p:childTnLst>
                              <p:par>
                                <p:cTn id="26" presetID="23" presetClass="entr" presetSubtype="16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900"/>
                            </p:stCondLst>
                            <p:childTnLst>
                              <p:par>
                                <p:cTn id="31" presetID="9" presetClass="entr" fill="hold" grpId="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400"/>
                            </p:stCondLst>
                            <p:childTnLst>
                              <p:par>
                                <p:cTn id="35" presetID="9" presetClass="entr" fill="hold" grpId="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7" grpId="1" animBg="1" advAuto="0"/>
      <p:bldP spid="248" grpId="2" animBg="1" advAuto="0"/>
      <p:bldP spid="249" grpId="4" animBg="1" advAuto="0"/>
      <p:bldP spid="250" grpId="5" animBg="1" advAuto="0"/>
      <p:bldP spid="251" grpId="7" animBg="1" advAuto="0"/>
      <p:bldP spid="252" grpId="8" animBg="1" advAuto="0"/>
      <p:bldP spid="255" grpId="6" animBg="1" advAuto="0"/>
      <p:bldP spid="260" grpId="3" animBg="1" advAuto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635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508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635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508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12161</TotalTime>
  <Words>611</Words>
  <Application>Microsoft Office PowerPoint</Application>
  <PresentationFormat>Personalizar</PresentationFormat>
  <Paragraphs>135</Paragraphs>
  <Slides>20</Slides>
  <Notes>2</Notes>
  <HiddenSlides>0</HiddenSlides>
  <MMClips>0</MMClips>
  <ScaleCrop>false</ScaleCrop>
  <HeadingPairs>
    <vt:vector size="6" baseType="variant">
      <vt:variant>
        <vt:lpstr>Fontes usadas</vt:lpstr>
      </vt:variant>
      <vt:variant>
        <vt:i4>11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20</vt:i4>
      </vt:variant>
    </vt:vector>
  </HeadingPairs>
  <TitlesOfParts>
    <vt:vector size="32" baseType="lpstr">
      <vt:lpstr>Calibri</vt:lpstr>
      <vt:lpstr>Google Sans</vt:lpstr>
      <vt:lpstr>Helvetica</vt:lpstr>
      <vt:lpstr>Helvetica Light</vt:lpstr>
      <vt:lpstr>Helvetica Neue</vt:lpstr>
      <vt:lpstr>Lao UI</vt:lpstr>
      <vt:lpstr>Lato Heavy</vt:lpstr>
      <vt:lpstr>Source Sans Pro</vt:lpstr>
      <vt:lpstr>Source Sans Pro Light</vt:lpstr>
      <vt:lpstr>Trenda</vt:lpstr>
      <vt:lpstr>Wingdings</vt:lpstr>
      <vt:lpstr>White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cp:lastModifiedBy>Jefferson Luis da Silva Luperini</cp:lastModifiedBy>
  <cp:revision>23</cp:revision>
  <dcterms:modified xsi:type="dcterms:W3CDTF">2023-03-20T18:18:07Z</dcterms:modified>
</cp:coreProperties>
</file>